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sldIdLst>
    <p:sldId id="32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3E3F82"/>
    <a:srgbClr val="3E3F8C"/>
    <a:srgbClr val="CAD5DE"/>
    <a:srgbClr val="979DA9"/>
    <a:srgbClr val="A48678"/>
    <a:srgbClr val="8AC2E2"/>
    <a:srgbClr val="DDDBBE"/>
    <a:srgbClr val="FFE3B5"/>
    <a:srgbClr val="CFCC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73" autoAdjust="0"/>
    <p:restoredTop sz="94660"/>
  </p:normalViewPr>
  <p:slideViewPr>
    <p:cSldViewPr snapToGrid="0">
      <p:cViewPr varScale="1">
        <p:scale>
          <a:sx n="95" d="100"/>
          <a:sy n="95" d="100"/>
        </p:scale>
        <p:origin x="192" y="6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607E3-2388-45F6-8334-9551E5D4165E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06BC-8AB3-4269-911F-2A8DC2C0517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16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607E3-2388-45F6-8334-9551E5D4165E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06BC-8AB3-4269-911F-2A8DC2C0517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712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607E3-2388-45F6-8334-9551E5D4165E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06BC-8AB3-4269-911F-2A8DC2C0517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340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607E3-2388-45F6-8334-9551E5D4165E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06BC-8AB3-4269-911F-2A8DC2C0517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46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607E3-2388-45F6-8334-9551E5D4165E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06BC-8AB3-4269-911F-2A8DC2C0517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93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607E3-2388-45F6-8334-9551E5D4165E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06BC-8AB3-4269-911F-2A8DC2C0517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30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607E3-2388-45F6-8334-9551E5D4165E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06BC-8AB3-4269-911F-2A8DC2C0517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607E3-2388-45F6-8334-9551E5D4165E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06BC-8AB3-4269-911F-2A8DC2C0517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457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607E3-2388-45F6-8334-9551E5D4165E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06BC-8AB3-4269-911F-2A8DC2C0517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5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607E3-2388-45F6-8334-9551E5D4165E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06BC-8AB3-4269-911F-2A8DC2C0517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971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607E3-2388-45F6-8334-9551E5D4165E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06BC-8AB3-4269-911F-2A8DC2C0517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15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607E3-2388-45F6-8334-9551E5D4165E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606BC-8AB3-4269-911F-2A8DC2C0517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002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1039163" y="1951278"/>
            <a:ext cx="10230021" cy="4297680"/>
            <a:chOff x="189" y="1482"/>
            <a:chExt cx="5163" cy="2169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189" y="1482"/>
              <a:ext cx="5039" cy="2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5"/>
            <p:cNvSpPr>
              <a:spLocks noChangeArrowheads="1"/>
            </p:cNvSpPr>
            <p:nvPr/>
          </p:nvSpPr>
          <p:spPr bwMode="auto">
            <a:xfrm>
              <a:off x="2618" y="1593"/>
              <a:ext cx="150" cy="84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1691" y="1515"/>
              <a:ext cx="931" cy="137"/>
            </a:xfrm>
            <a:custGeom>
              <a:avLst/>
              <a:gdLst>
                <a:gd name="T0" fmla="*/ 2 w 273"/>
                <a:gd name="T1" fmla="*/ 0 h 37"/>
                <a:gd name="T2" fmla="*/ 273 w 273"/>
                <a:gd name="T3" fmla="*/ 22 h 37"/>
                <a:gd name="T4" fmla="*/ 266 w 273"/>
                <a:gd name="T5" fmla="*/ 37 h 37"/>
                <a:gd name="T6" fmla="*/ 0 w 273"/>
                <a:gd name="T7" fmla="*/ 12 h 37"/>
                <a:gd name="T8" fmla="*/ 2 w 273"/>
                <a:gd name="T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3" h="37">
                  <a:moveTo>
                    <a:pt x="2" y="0"/>
                  </a:moveTo>
                  <a:cubicBezTo>
                    <a:pt x="103" y="4"/>
                    <a:pt x="195" y="11"/>
                    <a:pt x="273" y="22"/>
                  </a:cubicBezTo>
                  <a:cubicBezTo>
                    <a:pt x="266" y="26"/>
                    <a:pt x="265" y="32"/>
                    <a:pt x="266" y="37"/>
                  </a:cubicBezTo>
                  <a:cubicBezTo>
                    <a:pt x="197" y="27"/>
                    <a:pt x="109" y="18"/>
                    <a:pt x="0" y="12"/>
                  </a:cubicBezTo>
                  <a:cubicBezTo>
                    <a:pt x="3" y="9"/>
                    <a:pt x="4" y="5"/>
                    <a:pt x="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1548" y="1500"/>
              <a:ext cx="137" cy="7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8"/>
            <p:cNvSpPr>
              <a:spLocks/>
            </p:cNvSpPr>
            <p:nvPr/>
          </p:nvSpPr>
          <p:spPr bwMode="auto">
            <a:xfrm>
              <a:off x="938" y="1500"/>
              <a:ext cx="604" cy="52"/>
            </a:xfrm>
            <a:custGeom>
              <a:avLst/>
              <a:gdLst>
                <a:gd name="T0" fmla="*/ 0 w 177"/>
                <a:gd name="T1" fmla="*/ 0 h 14"/>
                <a:gd name="T2" fmla="*/ 20 w 177"/>
                <a:gd name="T3" fmla="*/ 0 h 14"/>
                <a:gd name="T4" fmla="*/ 177 w 177"/>
                <a:gd name="T5" fmla="*/ 3 h 14"/>
                <a:gd name="T6" fmla="*/ 175 w 177"/>
                <a:gd name="T7" fmla="*/ 14 h 14"/>
                <a:gd name="T8" fmla="*/ 20 w 177"/>
                <a:gd name="T9" fmla="*/ 10 h 14"/>
                <a:gd name="T10" fmla="*/ 0 w 177"/>
                <a:gd name="T11" fmla="*/ 10 h 14"/>
                <a:gd name="T12" fmla="*/ 0 w 177"/>
                <a:gd name="T1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7" h="14">
                  <a:moveTo>
                    <a:pt x="0" y="0"/>
                  </a:moveTo>
                  <a:cubicBezTo>
                    <a:pt x="10" y="0"/>
                    <a:pt x="18" y="0"/>
                    <a:pt x="20" y="0"/>
                  </a:cubicBezTo>
                  <a:cubicBezTo>
                    <a:pt x="73" y="0"/>
                    <a:pt x="126" y="1"/>
                    <a:pt x="177" y="3"/>
                  </a:cubicBezTo>
                  <a:cubicBezTo>
                    <a:pt x="173" y="7"/>
                    <a:pt x="174" y="11"/>
                    <a:pt x="175" y="14"/>
                  </a:cubicBezTo>
                  <a:cubicBezTo>
                    <a:pt x="127" y="12"/>
                    <a:pt x="76" y="10"/>
                    <a:pt x="20" y="10"/>
                  </a:cubicBezTo>
                  <a:cubicBezTo>
                    <a:pt x="14" y="10"/>
                    <a:pt x="7" y="10"/>
                    <a:pt x="0" y="10"/>
                  </a:cubicBezTo>
                  <a:cubicBezTo>
                    <a:pt x="2" y="6"/>
                    <a:pt x="1" y="3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192" y="1500"/>
              <a:ext cx="593" cy="30"/>
            </a:xfrm>
            <a:custGeom>
              <a:avLst/>
              <a:gdLst>
                <a:gd name="T0" fmla="*/ 173 w 174"/>
                <a:gd name="T1" fmla="*/ 8 h 8"/>
                <a:gd name="T2" fmla="*/ 0 w 174"/>
                <a:gd name="T3" fmla="*/ 8 h 8"/>
                <a:gd name="T4" fmla="*/ 0 w 174"/>
                <a:gd name="T5" fmla="*/ 0 h 8"/>
                <a:gd name="T6" fmla="*/ 174 w 174"/>
                <a:gd name="T7" fmla="*/ 0 h 8"/>
                <a:gd name="T8" fmla="*/ 173 w 17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4" h="8">
                  <a:moveTo>
                    <a:pt x="173" y="8"/>
                  </a:moveTo>
                  <a:cubicBezTo>
                    <a:pt x="145" y="8"/>
                    <a:pt x="74" y="8"/>
                    <a:pt x="0" y="8"/>
                  </a:cubicBezTo>
                  <a:cubicBezTo>
                    <a:pt x="0" y="5"/>
                    <a:pt x="0" y="3"/>
                    <a:pt x="0" y="0"/>
                  </a:cubicBezTo>
                  <a:cubicBezTo>
                    <a:pt x="65" y="0"/>
                    <a:pt x="149" y="0"/>
                    <a:pt x="174" y="0"/>
                  </a:cubicBezTo>
                  <a:cubicBezTo>
                    <a:pt x="172" y="2"/>
                    <a:pt x="172" y="6"/>
                    <a:pt x="173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Oval 10"/>
            <p:cNvSpPr>
              <a:spLocks noChangeArrowheads="1"/>
            </p:cNvSpPr>
            <p:nvPr/>
          </p:nvSpPr>
          <p:spPr bwMode="auto">
            <a:xfrm>
              <a:off x="792" y="1482"/>
              <a:ext cx="136" cy="7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1"/>
            <p:cNvSpPr>
              <a:spLocks/>
            </p:cNvSpPr>
            <p:nvPr/>
          </p:nvSpPr>
          <p:spPr bwMode="auto">
            <a:xfrm>
              <a:off x="2765" y="1622"/>
              <a:ext cx="896" cy="597"/>
            </a:xfrm>
            <a:custGeom>
              <a:avLst/>
              <a:gdLst>
                <a:gd name="T0" fmla="*/ 6 w 263"/>
                <a:gd name="T1" fmla="*/ 0 h 162"/>
                <a:gd name="T2" fmla="*/ 250 w 263"/>
                <a:gd name="T3" fmla="*/ 128 h 162"/>
                <a:gd name="T4" fmla="*/ 223 w 263"/>
                <a:gd name="T5" fmla="*/ 162 h 162"/>
                <a:gd name="T6" fmla="*/ 197 w 263"/>
                <a:gd name="T7" fmla="*/ 150 h 162"/>
                <a:gd name="T8" fmla="*/ 216 w 263"/>
                <a:gd name="T9" fmla="*/ 126 h 162"/>
                <a:gd name="T10" fmla="*/ 0 w 263"/>
                <a:gd name="T11" fmla="*/ 15 h 162"/>
                <a:gd name="T12" fmla="*/ 6 w 263"/>
                <a:gd name="T13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3" h="162">
                  <a:moveTo>
                    <a:pt x="6" y="0"/>
                  </a:moveTo>
                  <a:cubicBezTo>
                    <a:pt x="195" y="32"/>
                    <a:pt x="263" y="84"/>
                    <a:pt x="250" y="128"/>
                  </a:cubicBezTo>
                  <a:cubicBezTo>
                    <a:pt x="247" y="139"/>
                    <a:pt x="235" y="152"/>
                    <a:pt x="223" y="162"/>
                  </a:cubicBezTo>
                  <a:cubicBezTo>
                    <a:pt x="219" y="157"/>
                    <a:pt x="210" y="150"/>
                    <a:pt x="197" y="150"/>
                  </a:cubicBezTo>
                  <a:cubicBezTo>
                    <a:pt x="205" y="142"/>
                    <a:pt x="214" y="134"/>
                    <a:pt x="216" y="126"/>
                  </a:cubicBezTo>
                  <a:cubicBezTo>
                    <a:pt x="230" y="78"/>
                    <a:pt x="122" y="37"/>
                    <a:pt x="0" y="15"/>
                  </a:cubicBezTo>
                  <a:cubicBezTo>
                    <a:pt x="4" y="11"/>
                    <a:pt x="7" y="7"/>
                    <a:pt x="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Oval 12"/>
            <p:cNvSpPr>
              <a:spLocks noChangeArrowheads="1"/>
            </p:cNvSpPr>
            <p:nvPr/>
          </p:nvSpPr>
          <p:spPr bwMode="auto">
            <a:xfrm>
              <a:off x="3330" y="2190"/>
              <a:ext cx="177" cy="99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3"/>
            <p:cNvSpPr>
              <a:spLocks/>
            </p:cNvSpPr>
            <p:nvPr/>
          </p:nvSpPr>
          <p:spPr bwMode="auto">
            <a:xfrm>
              <a:off x="3368" y="325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4"/>
            <p:cNvSpPr>
              <a:spLocks/>
            </p:cNvSpPr>
            <p:nvPr/>
          </p:nvSpPr>
          <p:spPr bwMode="auto">
            <a:xfrm>
              <a:off x="2397" y="2252"/>
              <a:ext cx="1001" cy="1113"/>
            </a:xfrm>
            <a:custGeom>
              <a:avLst/>
              <a:gdLst>
                <a:gd name="T0" fmla="*/ 4 w 294"/>
                <a:gd name="T1" fmla="*/ 158 h 302"/>
                <a:gd name="T2" fmla="*/ 268 w 294"/>
                <a:gd name="T3" fmla="*/ 0 h 302"/>
                <a:gd name="T4" fmla="*/ 294 w 294"/>
                <a:gd name="T5" fmla="*/ 14 h 302"/>
                <a:gd name="T6" fmla="*/ 81 w 294"/>
                <a:gd name="T7" fmla="*/ 151 h 302"/>
                <a:gd name="T8" fmla="*/ 222 w 294"/>
                <a:gd name="T9" fmla="*/ 257 h 302"/>
                <a:gd name="T10" fmla="*/ 183 w 294"/>
                <a:gd name="T11" fmla="*/ 302 h 302"/>
                <a:gd name="T12" fmla="*/ 4 w 294"/>
                <a:gd name="T13" fmla="*/ 158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4" h="302">
                  <a:moveTo>
                    <a:pt x="4" y="158"/>
                  </a:moveTo>
                  <a:cubicBezTo>
                    <a:pt x="8" y="82"/>
                    <a:pt x="177" y="44"/>
                    <a:pt x="268" y="0"/>
                  </a:cubicBezTo>
                  <a:cubicBezTo>
                    <a:pt x="269" y="7"/>
                    <a:pt x="277" y="14"/>
                    <a:pt x="294" y="14"/>
                  </a:cubicBezTo>
                  <a:cubicBezTo>
                    <a:pt x="213" y="57"/>
                    <a:pt x="85" y="94"/>
                    <a:pt x="81" y="151"/>
                  </a:cubicBezTo>
                  <a:cubicBezTo>
                    <a:pt x="77" y="200"/>
                    <a:pt x="137" y="234"/>
                    <a:pt x="222" y="257"/>
                  </a:cubicBezTo>
                  <a:cubicBezTo>
                    <a:pt x="185" y="262"/>
                    <a:pt x="177" y="280"/>
                    <a:pt x="183" y="302"/>
                  </a:cubicBezTo>
                  <a:cubicBezTo>
                    <a:pt x="78" y="270"/>
                    <a:pt x="0" y="224"/>
                    <a:pt x="4" y="15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15"/>
            <p:cNvSpPr>
              <a:spLocks noChangeArrowheads="1"/>
            </p:cNvSpPr>
            <p:nvPr/>
          </p:nvSpPr>
          <p:spPr bwMode="auto">
            <a:xfrm>
              <a:off x="2618" y="1593"/>
              <a:ext cx="150" cy="84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6"/>
            <p:cNvSpPr>
              <a:spLocks/>
            </p:cNvSpPr>
            <p:nvPr/>
          </p:nvSpPr>
          <p:spPr bwMode="auto">
            <a:xfrm>
              <a:off x="1691" y="1515"/>
              <a:ext cx="931" cy="137"/>
            </a:xfrm>
            <a:custGeom>
              <a:avLst/>
              <a:gdLst>
                <a:gd name="T0" fmla="*/ 2 w 273"/>
                <a:gd name="T1" fmla="*/ 0 h 37"/>
                <a:gd name="T2" fmla="*/ 273 w 273"/>
                <a:gd name="T3" fmla="*/ 22 h 37"/>
                <a:gd name="T4" fmla="*/ 266 w 273"/>
                <a:gd name="T5" fmla="*/ 37 h 37"/>
                <a:gd name="T6" fmla="*/ 0 w 273"/>
                <a:gd name="T7" fmla="*/ 12 h 37"/>
                <a:gd name="T8" fmla="*/ 2 w 273"/>
                <a:gd name="T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3" h="37">
                  <a:moveTo>
                    <a:pt x="2" y="0"/>
                  </a:moveTo>
                  <a:cubicBezTo>
                    <a:pt x="103" y="4"/>
                    <a:pt x="195" y="11"/>
                    <a:pt x="273" y="22"/>
                  </a:cubicBezTo>
                  <a:cubicBezTo>
                    <a:pt x="266" y="26"/>
                    <a:pt x="265" y="32"/>
                    <a:pt x="266" y="37"/>
                  </a:cubicBezTo>
                  <a:cubicBezTo>
                    <a:pt x="197" y="27"/>
                    <a:pt x="109" y="18"/>
                    <a:pt x="0" y="12"/>
                  </a:cubicBezTo>
                  <a:cubicBezTo>
                    <a:pt x="3" y="9"/>
                    <a:pt x="4" y="5"/>
                    <a:pt x="2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17"/>
            <p:cNvSpPr>
              <a:spLocks noChangeArrowheads="1"/>
            </p:cNvSpPr>
            <p:nvPr/>
          </p:nvSpPr>
          <p:spPr bwMode="auto">
            <a:xfrm>
              <a:off x="1548" y="1500"/>
              <a:ext cx="137" cy="7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auto">
            <a:xfrm>
              <a:off x="938" y="1500"/>
              <a:ext cx="604" cy="52"/>
            </a:xfrm>
            <a:custGeom>
              <a:avLst/>
              <a:gdLst>
                <a:gd name="T0" fmla="*/ 0 w 177"/>
                <a:gd name="T1" fmla="*/ 0 h 14"/>
                <a:gd name="T2" fmla="*/ 20 w 177"/>
                <a:gd name="T3" fmla="*/ 0 h 14"/>
                <a:gd name="T4" fmla="*/ 177 w 177"/>
                <a:gd name="T5" fmla="*/ 3 h 14"/>
                <a:gd name="T6" fmla="*/ 175 w 177"/>
                <a:gd name="T7" fmla="*/ 14 h 14"/>
                <a:gd name="T8" fmla="*/ 20 w 177"/>
                <a:gd name="T9" fmla="*/ 10 h 14"/>
                <a:gd name="T10" fmla="*/ 0 w 177"/>
                <a:gd name="T11" fmla="*/ 10 h 14"/>
                <a:gd name="T12" fmla="*/ 0 w 177"/>
                <a:gd name="T1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7" h="14">
                  <a:moveTo>
                    <a:pt x="0" y="0"/>
                  </a:moveTo>
                  <a:cubicBezTo>
                    <a:pt x="10" y="0"/>
                    <a:pt x="18" y="0"/>
                    <a:pt x="20" y="0"/>
                  </a:cubicBezTo>
                  <a:cubicBezTo>
                    <a:pt x="73" y="0"/>
                    <a:pt x="126" y="1"/>
                    <a:pt x="177" y="3"/>
                  </a:cubicBezTo>
                  <a:cubicBezTo>
                    <a:pt x="173" y="7"/>
                    <a:pt x="174" y="11"/>
                    <a:pt x="175" y="14"/>
                  </a:cubicBezTo>
                  <a:cubicBezTo>
                    <a:pt x="127" y="12"/>
                    <a:pt x="76" y="10"/>
                    <a:pt x="20" y="10"/>
                  </a:cubicBezTo>
                  <a:cubicBezTo>
                    <a:pt x="14" y="10"/>
                    <a:pt x="7" y="10"/>
                    <a:pt x="0" y="10"/>
                  </a:cubicBezTo>
                  <a:cubicBezTo>
                    <a:pt x="2" y="6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9"/>
            <p:cNvSpPr>
              <a:spLocks/>
            </p:cNvSpPr>
            <p:nvPr/>
          </p:nvSpPr>
          <p:spPr bwMode="auto">
            <a:xfrm>
              <a:off x="192" y="1500"/>
              <a:ext cx="593" cy="30"/>
            </a:xfrm>
            <a:custGeom>
              <a:avLst/>
              <a:gdLst>
                <a:gd name="T0" fmla="*/ 173 w 174"/>
                <a:gd name="T1" fmla="*/ 8 h 8"/>
                <a:gd name="T2" fmla="*/ 0 w 174"/>
                <a:gd name="T3" fmla="*/ 8 h 8"/>
                <a:gd name="T4" fmla="*/ 0 w 174"/>
                <a:gd name="T5" fmla="*/ 0 h 8"/>
                <a:gd name="T6" fmla="*/ 174 w 174"/>
                <a:gd name="T7" fmla="*/ 0 h 8"/>
                <a:gd name="T8" fmla="*/ 173 w 17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4" h="8">
                  <a:moveTo>
                    <a:pt x="173" y="8"/>
                  </a:moveTo>
                  <a:cubicBezTo>
                    <a:pt x="145" y="8"/>
                    <a:pt x="74" y="8"/>
                    <a:pt x="0" y="8"/>
                  </a:cubicBezTo>
                  <a:cubicBezTo>
                    <a:pt x="0" y="5"/>
                    <a:pt x="0" y="3"/>
                    <a:pt x="0" y="0"/>
                  </a:cubicBezTo>
                  <a:cubicBezTo>
                    <a:pt x="65" y="0"/>
                    <a:pt x="149" y="0"/>
                    <a:pt x="174" y="0"/>
                  </a:cubicBezTo>
                  <a:cubicBezTo>
                    <a:pt x="172" y="2"/>
                    <a:pt x="172" y="6"/>
                    <a:pt x="173" y="8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20"/>
            <p:cNvSpPr>
              <a:spLocks noChangeArrowheads="1"/>
            </p:cNvSpPr>
            <p:nvPr/>
          </p:nvSpPr>
          <p:spPr bwMode="auto">
            <a:xfrm>
              <a:off x="792" y="1482"/>
              <a:ext cx="136" cy="7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1"/>
            <p:cNvSpPr>
              <a:spLocks/>
            </p:cNvSpPr>
            <p:nvPr/>
          </p:nvSpPr>
          <p:spPr bwMode="auto">
            <a:xfrm>
              <a:off x="2765" y="1622"/>
              <a:ext cx="896" cy="597"/>
            </a:xfrm>
            <a:custGeom>
              <a:avLst/>
              <a:gdLst>
                <a:gd name="T0" fmla="*/ 6 w 263"/>
                <a:gd name="T1" fmla="*/ 0 h 162"/>
                <a:gd name="T2" fmla="*/ 250 w 263"/>
                <a:gd name="T3" fmla="*/ 128 h 162"/>
                <a:gd name="T4" fmla="*/ 223 w 263"/>
                <a:gd name="T5" fmla="*/ 162 h 162"/>
                <a:gd name="T6" fmla="*/ 197 w 263"/>
                <a:gd name="T7" fmla="*/ 150 h 162"/>
                <a:gd name="T8" fmla="*/ 216 w 263"/>
                <a:gd name="T9" fmla="*/ 126 h 162"/>
                <a:gd name="T10" fmla="*/ 0 w 263"/>
                <a:gd name="T11" fmla="*/ 15 h 162"/>
                <a:gd name="T12" fmla="*/ 6 w 263"/>
                <a:gd name="T13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3" h="162">
                  <a:moveTo>
                    <a:pt x="6" y="0"/>
                  </a:moveTo>
                  <a:cubicBezTo>
                    <a:pt x="195" y="32"/>
                    <a:pt x="263" y="84"/>
                    <a:pt x="250" y="128"/>
                  </a:cubicBezTo>
                  <a:cubicBezTo>
                    <a:pt x="247" y="139"/>
                    <a:pt x="235" y="152"/>
                    <a:pt x="223" y="162"/>
                  </a:cubicBezTo>
                  <a:cubicBezTo>
                    <a:pt x="219" y="157"/>
                    <a:pt x="210" y="150"/>
                    <a:pt x="197" y="150"/>
                  </a:cubicBezTo>
                  <a:cubicBezTo>
                    <a:pt x="205" y="142"/>
                    <a:pt x="214" y="134"/>
                    <a:pt x="216" y="126"/>
                  </a:cubicBezTo>
                  <a:cubicBezTo>
                    <a:pt x="230" y="78"/>
                    <a:pt x="122" y="37"/>
                    <a:pt x="0" y="15"/>
                  </a:cubicBezTo>
                  <a:cubicBezTo>
                    <a:pt x="4" y="11"/>
                    <a:pt x="7" y="7"/>
                    <a:pt x="6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Oval 22"/>
            <p:cNvSpPr>
              <a:spLocks noChangeArrowheads="1"/>
            </p:cNvSpPr>
            <p:nvPr/>
          </p:nvSpPr>
          <p:spPr bwMode="auto">
            <a:xfrm>
              <a:off x="3330" y="2190"/>
              <a:ext cx="177" cy="99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Oval 23"/>
            <p:cNvSpPr>
              <a:spLocks noChangeArrowheads="1"/>
            </p:cNvSpPr>
            <p:nvPr/>
          </p:nvSpPr>
          <p:spPr bwMode="auto">
            <a:xfrm>
              <a:off x="3051" y="3221"/>
              <a:ext cx="361" cy="199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4"/>
            <p:cNvSpPr>
              <a:spLocks/>
            </p:cNvSpPr>
            <p:nvPr/>
          </p:nvSpPr>
          <p:spPr bwMode="auto">
            <a:xfrm>
              <a:off x="3368" y="325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25"/>
            <p:cNvSpPr>
              <a:spLocks/>
            </p:cNvSpPr>
            <p:nvPr/>
          </p:nvSpPr>
          <p:spPr bwMode="auto">
            <a:xfrm>
              <a:off x="2397" y="2252"/>
              <a:ext cx="1001" cy="1113"/>
            </a:xfrm>
            <a:custGeom>
              <a:avLst/>
              <a:gdLst>
                <a:gd name="T0" fmla="*/ 4 w 294"/>
                <a:gd name="T1" fmla="*/ 158 h 302"/>
                <a:gd name="T2" fmla="*/ 268 w 294"/>
                <a:gd name="T3" fmla="*/ 0 h 302"/>
                <a:gd name="T4" fmla="*/ 294 w 294"/>
                <a:gd name="T5" fmla="*/ 14 h 302"/>
                <a:gd name="T6" fmla="*/ 81 w 294"/>
                <a:gd name="T7" fmla="*/ 151 h 302"/>
                <a:gd name="T8" fmla="*/ 222 w 294"/>
                <a:gd name="T9" fmla="*/ 257 h 302"/>
                <a:gd name="T10" fmla="*/ 183 w 294"/>
                <a:gd name="T11" fmla="*/ 302 h 302"/>
                <a:gd name="T12" fmla="*/ 4 w 294"/>
                <a:gd name="T13" fmla="*/ 158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4" h="302">
                  <a:moveTo>
                    <a:pt x="4" y="158"/>
                  </a:moveTo>
                  <a:cubicBezTo>
                    <a:pt x="8" y="82"/>
                    <a:pt x="177" y="44"/>
                    <a:pt x="268" y="0"/>
                  </a:cubicBezTo>
                  <a:cubicBezTo>
                    <a:pt x="269" y="7"/>
                    <a:pt x="277" y="14"/>
                    <a:pt x="294" y="14"/>
                  </a:cubicBezTo>
                  <a:cubicBezTo>
                    <a:pt x="213" y="57"/>
                    <a:pt x="85" y="94"/>
                    <a:pt x="81" y="151"/>
                  </a:cubicBezTo>
                  <a:cubicBezTo>
                    <a:pt x="77" y="200"/>
                    <a:pt x="137" y="234"/>
                    <a:pt x="222" y="257"/>
                  </a:cubicBezTo>
                  <a:cubicBezTo>
                    <a:pt x="185" y="262"/>
                    <a:pt x="177" y="280"/>
                    <a:pt x="183" y="302"/>
                  </a:cubicBezTo>
                  <a:cubicBezTo>
                    <a:pt x="78" y="270"/>
                    <a:pt x="0" y="224"/>
                    <a:pt x="4" y="158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26"/>
            <p:cNvSpPr>
              <a:spLocks/>
            </p:cNvSpPr>
            <p:nvPr/>
          </p:nvSpPr>
          <p:spPr bwMode="auto">
            <a:xfrm>
              <a:off x="3347" y="3258"/>
              <a:ext cx="2005" cy="393"/>
            </a:xfrm>
            <a:custGeom>
              <a:avLst/>
              <a:gdLst>
                <a:gd name="T0" fmla="*/ 552 w 552"/>
                <a:gd name="T1" fmla="*/ 70 h 101"/>
                <a:gd name="T2" fmla="*/ 431 w 552"/>
                <a:gd name="T3" fmla="*/ 11 h 101"/>
                <a:gd name="T4" fmla="*/ 415 w 552"/>
                <a:gd name="T5" fmla="*/ 27 h 101"/>
                <a:gd name="T6" fmla="*/ 296 w 552"/>
                <a:gd name="T7" fmla="*/ 23 h 101"/>
                <a:gd name="T8" fmla="*/ 25 w 552"/>
                <a:gd name="T9" fmla="*/ 0 h 101"/>
                <a:gd name="T10" fmla="*/ 0 w 552"/>
                <a:gd name="T11" fmla="*/ 50 h 101"/>
                <a:gd name="T12" fmla="*/ 243 w 552"/>
                <a:gd name="T13" fmla="*/ 75 h 101"/>
                <a:gd name="T14" fmla="*/ 351 w 552"/>
                <a:gd name="T15" fmla="*/ 80 h 101"/>
                <a:gd name="T16" fmla="*/ 326 w 552"/>
                <a:gd name="T17" fmla="*/ 101 h 101"/>
                <a:gd name="T18" fmla="*/ 552 w 552"/>
                <a:gd name="T19" fmla="*/ 70 h 101"/>
                <a:gd name="connsiteX0" fmla="*/ 10000 w 10000"/>
                <a:gd name="connsiteY0" fmla="*/ 6931 h 10000"/>
                <a:gd name="connsiteX1" fmla="*/ 7868 w 10000"/>
                <a:gd name="connsiteY1" fmla="*/ 486 h 10000"/>
                <a:gd name="connsiteX2" fmla="*/ 7518 w 10000"/>
                <a:gd name="connsiteY2" fmla="*/ 2673 h 10000"/>
                <a:gd name="connsiteX3" fmla="*/ 5362 w 10000"/>
                <a:gd name="connsiteY3" fmla="*/ 2277 h 10000"/>
                <a:gd name="connsiteX4" fmla="*/ 453 w 10000"/>
                <a:gd name="connsiteY4" fmla="*/ 0 h 10000"/>
                <a:gd name="connsiteX5" fmla="*/ 0 w 10000"/>
                <a:gd name="connsiteY5" fmla="*/ 4950 h 10000"/>
                <a:gd name="connsiteX6" fmla="*/ 4402 w 10000"/>
                <a:gd name="connsiteY6" fmla="*/ 7426 h 10000"/>
                <a:gd name="connsiteX7" fmla="*/ 6359 w 10000"/>
                <a:gd name="connsiteY7" fmla="*/ 7921 h 10000"/>
                <a:gd name="connsiteX8" fmla="*/ 5906 w 10000"/>
                <a:gd name="connsiteY8" fmla="*/ 10000 h 10000"/>
                <a:gd name="connsiteX9" fmla="*/ 10000 w 10000"/>
                <a:gd name="connsiteY9" fmla="*/ 6931 h 10000"/>
                <a:gd name="connsiteX0" fmla="*/ 10657 w 10657"/>
                <a:gd name="connsiteY0" fmla="*/ 7835 h 10000"/>
                <a:gd name="connsiteX1" fmla="*/ 7868 w 10657"/>
                <a:gd name="connsiteY1" fmla="*/ 486 h 10000"/>
                <a:gd name="connsiteX2" fmla="*/ 7518 w 10657"/>
                <a:gd name="connsiteY2" fmla="*/ 2673 h 10000"/>
                <a:gd name="connsiteX3" fmla="*/ 5362 w 10657"/>
                <a:gd name="connsiteY3" fmla="*/ 2277 h 10000"/>
                <a:gd name="connsiteX4" fmla="*/ 453 w 10657"/>
                <a:gd name="connsiteY4" fmla="*/ 0 h 10000"/>
                <a:gd name="connsiteX5" fmla="*/ 0 w 10657"/>
                <a:gd name="connsiteY5" fmla="*/ 4950 h 10000"/>
                <a:gd name="connsiteX6" fmla="*/ 4402 w 10657"/>
                <a:gd name="connsiteY6" fmla="*/ 7426 h 10000"/>
                <a:gd name="connsiteX7" fmla="*/ 6359 w 10657"/>
                <a:gd name="connsiteY7" fmla="*/ 7921 h 10000"/>
                <a:gd name="connsiteX8" fmla="*/ 5906 w 10657"/>
                <a:gd name="connsiteY8" fmla="*/ 10000 h 10000"/>
                <a:gd name="connsiteX9" fmla="*/ 10657 w 10657"/>
                <a:gd name="connsiteY9" fmla="*/ 7835 h 10000"/>
                <a:gd name="connsiteX0" fmla="*/ 10657 w 10657"/>
                <a:gd name="connsiteY0" fmla="*/ 7835 h 10000"/>
                <a:gd name="connsiteX1" fmla="*/ 7868 w 10657"/>
                <a:gd name="connsiteY1" fmla="*/ 486 h 10000"/>
                <a:gd name="connsiteX2" fmla="*/ 7518 w 10657"/>
                <a:gd name="connsiteY2" fmla="*/ 2673 h 10000"/>
                <a:gd name="connsiteX3" fmla="*/ 5362 w 10657"/>
                <a:gd name="connsiteY3" fmla="*/ 2277 h 10000"/>
                <a:gd name="connsiteX4" fmla="*/ 453 w 10657"/>
                <a:gd name="connsiteY4" fmla="*/ 0 h 10000"/>
                <a:gd name="connsiteX5" fmla="*/ 0 w 10657"/>
                <a:gd name="connsiteY5" fmla="*/ 4950 h 10000"/>
                <a:gd name="connsiteX6" fmla="*/ 4402 w 10657"/>
                <a:gd name="connsiteY6" fmla="*/ 7426 h 10000"/>
                <a:gd name="connsiteX7" fmla="*/ 6359 w 10657"/>
                <a:gd name="connsiteY7" fmla="*/ 7921 h 10000"/>
                <a:gd name="connsiteX8" fmla="*/ 5906 w 10657"/>
                <a:gd name="connsiteY8" fmla="*/ 10000 h 10000"/>
                <a:gd name="connsiteX9" fmla="*/ 10657 w 10657"/>
                <a:gd name="connsiteY9" fmla="*/ 7835 h 10000"/>
                <a:gd name="connsiteX0" fmla="*/ 10657 w 10657"/>
                <a:gd name="connsiteY0" fmla="*/ 7835 h 10000"/>
                <a:gd name="connsiteX1" fmla="*/ 7868 w 10657"/>
                <a:gd name="connsiteY1" fmla="*/ 486 h 10000"/>
                <a:gd name="connsiteX2" fmla="*/ 7518 w 10657"/>
                <a:gd name="connsiteY2" fmla="*/ 2673 h 10000"/>
                <a:gd name="connsiteX3" fmla="*/ 5362 w 10657"/>
                <a:gd name="connsiteY3" fmla="*/ 2277 h 10000"/>
                <a:gd name="connsiteX4" fmla="*/ 453 w 10657"/>
                <a:gd name="connsiteY4" fmla="*/ 0 h 10000"/>
                <a:gd name="connsiteX5" fmla="*/ 0 w 10657"/>
                <a:gd name="connsiteY5" fmla="*/ 4950 h 10000"/>
                <a:gd name="connsiteX6" fmla="*/ 4402 w 10657"/>
                <a:gd name="connsiteY6" fmla="*/ 7426 h 10000"/>
                <a:gd name="connsiteX7" fmla="*/ 6359 w 10657"/>
                <a:gd name="connsiteY7" fmla="*/ 7921 h 10000"/>
                <a:gd name="connsiteX8" fmla="*/ 5906 w 10657"/>
                <a:gd name="connsiteY8" fmla="*/ 10000 h 10000"/>
                <a:gd name="connsiteX9" fmla="*/ 10657 w 10657"/>
                <a:gd name="connsiteY9" fmla="*/ 7835 h 10000"/>
                <a:gd name="connsiteX0" fmla="*/ 10657 w 10657"/>
                <a:gd name="connsiteY0" fmla="*/ 7835 h 10000"/>
                <a:gd name="connsiteX1" fmla="*/ 7868 w 10657"/>
                <a:gd name="connsiteY1" fmla="*/ 486 h 10000"/>
                <a:gd name="connsiteX2" fmla="*/ 7518 w 10657"/>
                <a:gd name="connsiteY2" fmla="*/ 2673 h 10000"/>
                <a:gd name="connsiteX3" fmla="*/ 5362 w 10657"/>
                <a:gd name="connsiteY3" fmla="*/ 2277 h 10000"/>
                <a:gd name="connsiteX4" fmla="*/ 453 w 10657"/>
                <a:gd name="connsiteY4" fmla="*/ 0 h 10000"/>
                <a:gd name="connsiteX5" fmla="*/ 0 w 10657"/>
                <a:gd name="connsiteY5" fmla="*/ 4950 h 10000"/>
                <a:gd name="connsiteX6" fmla="*/ 4402 w 10657"/>
                <a:gd name="connsiteY6" fmla="*/ 7426 h 10000"/>
                <a:gd name="connsiteX7" fmla="*/ 6359 w 10657"/>
                <a:gd name="connsiteY7" fmla="*/ 7921 h 10000"/>
                <a:gd name="connsiteX8" fmla="*/ 5906 w 10657"/>
                <a:gd name="connsiteY8" fmla="*/ 10000 h 10000"/>
                <a:gd name="connsiteX9" fmla="*/ 10657 w 10657"/>
                <a:gd name="connsiteY9" fmla="*/ 7835 h 10000"/>
                <a:gd name="connsiteX0" fmla="*/ 10657 w 10657"/>
                <a:gd name="connsiteY0" fmla="*/ 7835 h 10527"/>
                <a:gd name="connsiteX1" fmla="*/ 7868 w 10657"/>
                <a:gd name="connsiteY1" fmla="*/ 486 h 10527"/>
                <a:gd name="connsiteX2" fmla="*/ 7518 w 10657"/>
                <a:gd name="connsiteY2" fmla="*/ 2673 h 10527"/>
                <a:gd name="connsiteX3" fmla="*/ 5362 w 10657"/>
                <a:gd name="connsiteY3" fmla="*/ 2277 h 10527"/>
                <a:gd name="connsiteX4" fmla="*/ 453 w 10657"/>
                <a:gd name="connsiteY4" fmla="*/ 0 h 10527"/>
                <a:gd name="connsiteX5" fmla="*/ 0 w 10657"/>
                <a:gd name="connsiteY5" fmla="*/ 4950 h 10527"/>
                <a:gd name="connsiteX6" fmla="*/ 4402 w 10657"/>
                <a:gd name="connsiteY6" fmla="*/ 7426 h 10527"/>
                <a:gd name="connsiteX7" fmla="*/ 6359 w 10657"/>
                <a:gd name="connsiteY7" fmla="*/ 7921 h 10527"/>
                <a:gd name="connsiteX8" fmla="*/ 5801 w 10657"/>
                <a:gd name="connsiteY8" fmla="*/ 10527 h 10527"/>
                <a:gd name="connsiteX9" fmla="*/ 10657 w 10657"/>
                <a:gd name="connsiteY9" fmla="*/ 7835 h 10527"/>
                <a:gd name="connsiteX0" fmla="*/ 10657 w 10657"/>
                <a:gd name="connsiteY0" fmla="*/ 7835 h 10527"/>
                <a:gd name="connsiteX1" fmla="*/ 7868 w 10657"/>
                <a:gd name="connsiteY1" fmla="*/ 486 h 10527"/>
                <a:gd name="connsiteX2" fmla="*/ 7518 w 10657"/>
                <a:gd name="connsiteY2" fmla="*/ 2673 h 10527"/>
                <a:gd name="connsiteX3" fmla="*/ 5362 w 10657"/>
                <a:gd name="connsiteY3" fmla="*/ 2277 h 10527"/>
                <a:gd name="connsiteX4" fmla="*/ 453 w 10657"/>
                <a:gd name="connsiteY4" fmla="*/ 0 h 10527"/>
                <a:gd name="connsiteX5" fmla="*/ 0 w 10657"/>
                <a:gd name="connsiteY5" fmla="*/ 4950 h 10527"/>
                <a:gd name="connsiteX6" fmla="*/ 4402 w 10657"/>
                <a:gd name="connsiteY6" fmla="*/ 7426 h 10527"/>
                <a:gd name="connsiteX7" fmla="*/ 6359 w 10657"/>
                <a:gd name="connsiteY7" fmla="*/ 7921 h 10527"/>
                <a:gd name="connsiteX8" fmla="*/ 5801 w 10657"/>
                <a:gd name="connsiteY8" fmla="*/ 10527 h 10527"/>
                <a:gd name="connsiteX9" fmla="*/ 10657 w 10657"/>
                <a:gd name="connsiteY9" fmla="*/ 7835 h 10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657" h="10527">
                  <a:moveTo>
                    <a:pt x="10657" y="7835"/>
                  </a:moveTo>
                  <a:cubicBezTo>
                    <a:pt x="10058" y="6322"/>
                    <a:pt x="8303" y="1575"/>
                    <a:pt x="7868" y="486"/>
                  </a:cubicBezTo>
                  <a:cubicBezTo>
                    <a:pt x="7759" y="981"/>
                    <a:pt x="7627" y="2079"/>
                    <a:pt x="7518" y="2673"/>
                  </a:cubicBezTo>
                  <a:cubicBezTo>
                    <a:pt x="6848" y="2574"/>
                    <a:pt x="5616" y="2277"/>
                    <a:pt x="5362" y="2277"/>
                  </a:cubicBezTo>
                  <a:cubicBezTo>
                    <a:pt x="5018" y="2178"/>
                    <a:pt x="2754" y="1782"/>
                    <a:pt x="453" y="0"/>
                  </a:cubicBezTo>
                  <a:cubicBezTo>
                    <a:pt x="688" y="1980"/>
                    <a:pt x="543" y="3861"/>
                    <a:pt x="0" y="4950"/>
                  </a:cubicBezTo>
                  <a:cubicBezTo>
                    <a:pt x="1649" y="6436"/>
                    <a:pt x="3297" y="7129"/>
                    <a:pt x="4402" y="7426"/>
                  </a:cubicBezTo>
                  <a:cubicBezTo>
                    <a:pt x="5018" y="7624"/>
                    <a:pt x="5670" y="7921"/>
                    <a:pt x="6359" y="7921"/>
                  </a:cubicBezTo>
                  <a:cubicBezTo>
                    <a:pt x="6250" y="8515"/>
                    <a:pt x="6018" y="9537"/>
                    <a:pt x="5801" y="10527"/>
                  </a:cubicBezTo>
                  <a:cubicBezTo>
                    <a:pt x="7435" y="9617"/>
                    <a:pt x="9584" y="8580"/>
                    <a:pt x="10657" y="7835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9" name="Orange Flag"/>
          <p:cNvGrpSpPr>
            <a:grpSpLocks noChangeAspect="1"/>
          </p:cNvGrpSpPr>
          <p:nvPr/>
        </p:nvGrpSpPr>
        <p:grpSpPr bwMode="auto">
          <a:xfrm>
            <a:off x="2206636" y="1280347"/>
            <a:ext cx="560312" cy="611831"/>
            <a:chOff x="2088" y="1280"/>
            <a:chExt cx="1577" cy="1722"/>
          </a:xfrm>
        </p:grpSpPr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2167" y="1321"/>
              <a:ext cx="1498" cy="1040"/>
            </a:xfrm>
            <a:custGeom>
              <a:avLst/>
              <a:gdLst>
                <a:gd name="T0" fmla="*/ 0 w 631"/>
                <a:gd name="T1" fmla="*/ 43 h 438"/>
                <a:gd name="T2" fmla="*/ 183 w 631"/>
                <a:gd name="T3" fmla="*/ 33 h 438"/>
                <a:gd name="T4" fmla="*/ 490 w 631"/>
                <a:gd name="T5" fmla="*/ 230 h 438"/>
                <a:gd name="T6" fmla="*/ 606 w 631"/>
                <a:gd name="T7" fmla="*/ 222 h 438"/>
                <a:gd name="T8" fmla="*/ 631 w 631"/>
                <a:gd name="T9" fmla="*/ 393 h 438"/>
                <a:gd name="T10" fmla="*/ 458 w 631"/>
                <a:gd name="T11" fmla="*/ 428 h 438"/>
                <a:gd name="T12" fmla="*/ 191 w 631"/>
                <a:gd name="T13" fmla="*/ 298 h 438"/>
                <a:gd name="T14" fmla="*/ 43 w 631"/>
                <a:gd name="T15" fmla="*/ 329 h 438"/>
                <a:gd name="T16" fmla="*/ 0 w 631"/>
                <a:gd name="T17" fmla="*/ 43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1" h="438">
                  <a:moveTo>
                    <a:pt x="0" y="43"/>
                  </a:moveTo>
                  <a:cubicBezTo>
                    <a:pt x="20" y="30"/>
                    <a:pt x="82" y="0"/>
                    <a:pt x="183" y="33"/>
                  </a:cubicBezTo>
                  <a:cubicBezTo>
                    <a:pt x="307" y="74"/>
                    <a:pt x="394" y="216"/>
                    <a:pt x="490" y="230"/>
                  </a:cubicBezTo>
                  <a:cubicBezTo>
                    <a:pt x="578" y="244"/>
                    <a:pt x="595" y="227"/>
                    <a:pt x="606" y="222"/>
                  </a:cubicBezTo>
                  <a:cubicBezTo>
                    <a:pt x="609" y="236"/>
                    <a:pt x="630" y="381"/>
                    <a:pt x="631" y="393"/>
                  </a:cubicBezTo>
                  <a:cubicBezTo>
                    <a:pt x="584" y="422"/>
                    <a:pt x="510" y="438"/>
                    <a:pt x="458" y="428"/>
                  </a:cubicBezTo>
                  <a:cubicBezTo>
                    <a:pt x="377" y="411"/>
                    <a:pt x="325" y="301"/>
                    <a:pt x="191" y="298"/>
                  </a:cubicBezTo>
                  <a:cubicBezTo>
                    <a:pt x="102" y="296"/>
                    <a:pt x="52" y="323"/>
                    <a:pt x="43" y="329"/>
                  </a:cubicBezTo>
                  <a:cubicBezTo>
                    <a:pt x="38" y="300"/>
                    <a:pt x="0" y="43"/>
                    <a:pt x="0" y="4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2159" y="1280"/>
              <a:ext cx="1475" cy="1025"/>
            </a:xfrm>
            <a:custGeom>
              <a:avLst/>
              <a:gdLst>
                <a:gd name="T0" fmla="*/ 0 w 621"/>
                <a:gd name="T1" fmla="*/ 42 h 432"/>
                <a:gd name="T2" fmla="*/ 183 w 621"/>
                <a:gd name="T3" fmla="*/ 33 h 432"/>
                <a:gd name="T4" fmla="*/ 490 w 621"/>
                <a:gd name="T5" fmla="*/ 230 h 432"/>
                <a:gd name="T6" fmla="*/ 597 w 621"/>
                <a:gd name="T7" fmla="*/ 225 h 432"/>
                <a:gd name="T8" fmla="*/ 621 w 621"/>
                <a:gd name="T9" fmla="*/ 391 h 432"/>
                <a:gd name="T10" fmla="*/ 466 w 621"/>
                <a:gd name="T11" fmla="*/ 422 h 432"/>
                <a:gd name="T12" fmla="*/ 198 w 621"/>
                <a:gd name="T13" fmla="*/ 293 h 432"/>
                <a:gd name="T14" fmla="*/ 43 w 621"/>
                <a:gd name="T15" fmla="*/ 323 h 432"/>
                <a:gd name="T16" fmla="*/ 0 w 621"/>
                <a:gd name="T17" fmla="*/ 4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1" h="432">
                  <a:moveTo>
                    <a:pt x="0" y="42"/>
                  </a:moveTo>
                  <a:cubicBezTo>
                    <a:pt x="20" y="29"/>
                    <a:pt x="83" y="0"/>
                    <a:pt x="183" y="33"/>
                  </a:cubicBezTo>
                  <a:cubicBezTo>
                    <a:pt x="307" y="74"/>
                    <a:pt x="395" y="215"/>
                    <a:pt x="490" y="230"/>
                  </a:cubicBezTo>
                  <a:cubicBezTo>
                    <a:pt x="579" y="243"/>
                    <a:pt x="586" y="230"/>
                    <a:pt x="597" y="225"/>
                  </a:cubicBezTo>
                  <a:cubicBezTo>
                    <a:pt x="600" y="239"/>
                    <a:pt x="620" y="380"/>
                    <a:pt x="621" y="391"/>
                  </a:cubicBezTo>
                  <a:cubicBezTo>
                    <a:pt x="578" y="417"/>
                    <a:pt x="514" y="432"/>
                    <a:pt x="466" y="422"/>
                  </a:cubicBezTo>
                  <a:cubicBezTo>
                    <a:pt x="385" y="406"/>
                    <a:pt x="334" y="295"/>
                    <a:pt x="198" y="293"/>
                  </a:cubicBezTo>
                  <a:cubicBezTo>
                    <a:pt x="99" y="290"/>
                    <a:pt x="53" y="317"/>
                    <a:pt x="43" y="323"/>
                  </a:cubicBezTo>
                  <a:cubicBezTo>
                    <a:pt x="39" y="294"/>
                    <a:pt x="0" y="42"/>
                    <a:pt x="0" y="42"/>
                  </a:cubicBezTo>
                  <a:close/>
                </a:path>
              </a:pathLst>
            </a:custGeom>
            <a:gradFill>
              <a:gsLst>
                <a:gs pos="91000">
                  <a:schemeClr val="accent1"/>
                </a:gs>
                <a:gs pos="65000">
                  <a:schemeClr val="accent1">
                    <a:lumMod val="75000"/>
                  </a:schemeClr>
                </a:gs>
                <a:gs pos="51000">
                  <a:schemeClr val="accent1"/>
                </a:gs>
                <a:gs pos="42000">
                  <a:schemeClr val="accent1">
                    <a:lumMod val="60000"/>
                    <a:lumOff val="40000"/>
                  </a:schemeClr>
                </a:gs>
                <a:gs pos="20000">
                  <a:schemeClr val="accent1">
                    <a:lumMod val="20000"/>
                    <a:lumOff val="80000"/>
                  </a:schemeClr>
                </a:gs>
                <a:gs pos="17000">
                  <a:schemeClr val="accent1"/>
                </a:gs>
                <a:gs pos="0">
                  <a:schemeClr val="accent1">
                    <a:lumMod val="60000"/>
                    <a:lumOff val="40000"/>
                  </a:schemeClr>
                </a:gs>
              </a:gsLst>
              <a:lin ang="2100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2088" y="1355"/>
              <a:ext cx="178" cy="700"/>
            </a:xfrm>
            <a:custGeom>
              <a:avLst/>
              <a:gdLst>
                <a:gd name="T0" fmla="*/ 2 w 75"/>
                <a:gd name="T1" fmla="*/ 17 h 295"/>
                <a:gd name="T2" fmla="*/ 44 w 75"/>
                <a:gd name="T3" fmla="*/ 295 h 295"/>
                <a:gd name="T4" fmla="*/ 75 w 75"/>
                <a:gd name="T5" fmla="*/ 291 h 295"/>
                <a:gd name="T6" fmla="*/ 31 w 75"/>
                <a:gd name="T7" fmla="*/ 10 h 295"/>
                <a:gd name="T8" fmla="*/ 2 w 75"/>
                <a:gd name="T9" fmla="*/ 17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295">
                  <a:moveTo>
                    <a:pt x="2" y="17"/>
                  </a:moveTo>
                  <a:cubicBezTo>
                    <a:pt x="4" y="34"/>
                    <a:pt x="42" y="281"/>
                    <a:pt x="44" y="295"/>
                  </a:cubicBezTo>
                  <a:cubicBezTo>
                    <a:pt x="56" y="292"/>
                    <a:pt x="70" y="292"/>
                    <a:pt x="75" y="291"/>
                  </a:cubicBezTo>
                  <a:cubicBezTo>
                    <a:pt x="72" y="273"/>
                    <a:pt x="32" y="18"/>
                    <a:pt x="31" y="10"/>
                  </a:cubicBezTo>
                  <a:cubicBezTo>
                    <a:pt x="30" y="0"/>
                    <a:pt x="0" y="5"/>
                    <a:pt x="2" y="17"/>
                  </a:cubicBezTo>
                  <a:close/>
                </a:path>
              </a:pathLst>
            </a:custGeom>
            <a:gradFill>
              <a:gsLst>
                <a:gs pos="70000">
                  <a:schemeClr val="accent1"/>
                </a:gs>
                <a:gs pos="46000">
                  <a:schemeClr val="accent1">
                    <a:lumMod val="40000"/>
                    <a:lumOff val="60000"/>
                  </a:schemeClr>
                </a:gs>
                <a:gs pos="38000">
                  <a:schemeClr val="accent1">
                    <a:lumMod val="75000"/>
                  </a:schemeClr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2193" y="2029"/>
              <a:ext cx="228" cy="973"/>
            </a:xfrm>
            <a:custGeom>
              <a:avLst/>
              <a:gdLst>
                <a:gd name="T0" fmla="*/ 62 w 96"/>
                <a:gd name="T1" fmla="*/ 404 h 410"/>
                <a:gd name="T2" fmla="*/ 0 w 96"/>
                <a:gd name="T3" fmla="*/ 11 h 410"/>
                <a:gd name="T4" fmla="*/ 30 w 96"/>
                <a:gd name="T5" fmla="*/ 6 h 410"/>
                <a:gd name="T6" fmla="*/ 95 w 96"/>
                <a:gd name="T7" fmla="*/ 404 h 410"/>
                <a:gd name="T8" fmla="*/ 62 w 96"/>
                <a:gd name="T9" fmla="*/ 404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410">
                  <a:moveTo>
                    <a:pt x="62" y="404"/>
                  </a:moveTo>
                  <a:cubicBezTo>
                    <a:pt x="61" y="398"/>
                    <a:pt x="4" y="34"/>
                    <a:pt x="0" y="11"/>
                  </a:cubicBezTo>
                  <a:cubicBezTo>
                    <a:pt x="5" y="3"/>
                    <a:pt x="20" y="0"/>
                    <a:pt x="30" y="6"/>
                  </a:cubicBezTo>
                  <a:cubicBezTo>
                    <a:pt x="33" y="22"/>
                    <a:pt x="95" y="399"/>
                    <a:pt x="95" y="404"/>
                  </a:cubicBezTo>
                  <a:cubicBezTo>
                    <a:pt x="96" y="410"/>
                    <a:pt x="63" y="409"/>
                    <a:pt x="62" y="404"/>
                  </a:cubicBezTo>
                  <a:close/>
                </a:path>
              </a:pathLst>
            </a:custGeom>
            <a:gradFill>
              <a:gsLst>
                <a:gs pos="59000">
                  <a:schemeClr val="tx1">
                    <a:lumMod val="85000"/>
                    <a:lumOff val="15000"/>
                  </a:schemeClr>
                </a:gs>
                <a:gs pos="46000">
                  <a:schemeClr val="tx1">
                    <a:lumMod val="50000"/>
                    <a:lumOff val="50000"/>
                  </a:schemeClr>
                </a:gs>
                <a:gs pos="38000">
                  <a:schemeClr val="tx1"/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4" name="Yellow Flag"/>
          <p:cNvGrpSpPr>
            <a:grpSpLocks noChangeAspect="1"/>
          </p:cNvGrpSpPr>
          <p:nvPr/>
        </p:nvGrpSpPr>
        <p:grpSpPr bwMode="auto">
          <a:xfrm>
            <a:off x="3698640" y="1152548"/>
            <a:ext cx="766925" cy="837441"/>
            <a:chOff x="2088" y="1280"/>
            <a:chExt cx="1577" cy="1722"/>
          </a:xfrm>
        </p:grpSpPr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2167" y="1321"/>
              <a:ext cx="1498" cy="1040"/>
            </a:xfrm>
            <a:custGeom>
              <a:avLst/>
              <a:gdLst>
                <a:gd name="T0" fmla="*/ 0 w 631"/>
                <a:gd name="T1" fmla="*/ 43 h 438"/>
                <a:gd name="T2" fmla="*/ 183 w 631"/>
                <a:gd name="T3" fmla="*/ 33 h 438"/>
                <a:gd name="T4" fmla="*/ 490 w 631"/>
                <a:gd name="T5" fmla="*/ 230 h 438"/>
                <a:gd name="T6" fmla="*/ 606 w 631"/>
                <a:gd name="T7" fmla="*/ 222 h 438"/>
                <a:gd name="T8" fmla="*/ 631 w 631"/>
                <a:gd name="T9" fmla="*/ 393 h 438"/>
                <a:gd name="T10" fmla="*/ 458 w 631"/>
                <a:gd name="T11" fmla="*/ 428 h 438"/>
                <a:gd name="T12" fmla="*/ 191 w 631"/>
                <a:gd name="T13" fmla="*/ 298 h 438"/>
                <a:gd name="T14" fmla="*/ 43 w 631"/>
                <a:gd name="T15" fmla="*/ 329 h 438"/>
                <a:gd name="T16" fmla="*/ 0 w 631"/>
                <a:gd name="T17" fmla="*/ 43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1" h="438">
                  <a:moveTo>
                    <a:pt x="0" y="43"/>
                  </a:moveTo>
                  <a:cubicBezTo>
                    <a:pt x="20" y="30"/>
                    <a:pt x="82" y="0"/>
                    <a:pt x="183" y="33"/>
                  </a:cubicBezTo>
                  <a:cubicBezTo>
                    <a:pt x="307" y="74"/>
                    <a:pt x="394" y="216"/>
                    <a:pt x="490" y="230"/>
                  </a:cubicBezTo>
                  <a:cubicBezTo>
                    <a:pt x="578" y="244"/>
                    <a:pt x="595" y="227"/>
                    <a:pt x="606" y="222"/>
                  </a:cubicBezTo>
                  <a:cubicBezTo>
                    <a:pt x="609" y="236"/>
                    <a:pt x="630" y="381"/>
                    <a:pt x="631" y="393"/>
                  </a:cubicBezTo>
                  <a:cubicBezTo>
                    <a:pt x="584" y="422"/>
                    <a:pt x="510" y="438"/>
                    <a:pt x="458" y="428"/>
                  </a:cubicBezTo>
                  <a:cubicBezTo>
                    <a:pt x="377" y="411"/>
                    <a:pt x="325" y="301"/>
                    <a:pt x="191" y="298"/>
                  </a:cubicBezTo>
                  <a:cubicBezTo>
                    <a:pt x="102" y="296"/>
                    <a:pt x="52" y="323"/>
                    <a:pt x="43" y="329"/>
                  </a:cubicBezTo>
                  <a:cubicBezTo>
                    <a:pt x="38" y="300"/>
                    <a:pt x="0" y="43"/>
                    <a:pt x="0" y="4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2159" y="1280"/>
              <a:ext cx="1475" cy="1025"/>
            </a:xfrm>
            <a:custGeom>
              <a:avLst/>
              <a:gdLst>
                <a:gd name="T0" fmla="*/ 0 w 621"/>
                <a:gd name="T1" fmla="*/ 42 h 432"/>
                <a:gd name="T2" fmla="*/ 183 w 621"/>
                <a:gd name="T3" fmla="*/ 33 h 432"/>
                <a:gd name="T4" fmla="*/ 490 w 621"/>
                <a:gd name="T5" fmla="*/ 230 h 432"/>
                <a:gd name="T6" fmla="*/ 597 w 621"/>
                <a:gd name="T7" fmla="*/ 225 h 432"/>
                <a:gd name="T8" fmla="*/ 621 w 621"/>
                <a:gd name="T9" fmla="*/ 391 h 432"/>
                <a:gd name="T10" fmla="*/ 466 w 621"/>
                <a:gd name="T11" fmla="*/ 422 h 432"/>
                <a:gd name="T12" fmla="*/ 198 w 621"/>
                <a:gd name="T13" fmla="*/ 293 h 432"/>
                <a:gd name="T14" fmla="*/ 43 w 621"/>
                <a:gd name="T15" fmla="*/ 323 h 432"/>
                <a:gd name="T16" fmla="*/ 0 w 621"/>
                <a:gd name="T17" fmla="*/ 4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1" h="432">
                  <a:moveTo>
                    <a:pt x="0" y="42"/>
                  </a:moveTo>
                  <a:cubicBezTo>
                    <a:pt x="20" y="29"/>
                    <a:pt x="83" y="0"/>
                    <a:pt x="183" y="33"/>
                  </a:cubicBezTo>
                  <a:cubicBezTo>
                    <a:pt x="307" y="74"/>
                    <a:pt x="395" y="215"/>
                    <a:pt x="490" y="230"/>
                  </a:cubicBezTo>
                  <a:cubicBezTo>
                    <a:pt x="579" y="243"/>
                    <a:pt x="586" y="230"/>
                    <a:pt x="597" y="225"/>
                  </a:cubicBezTo>
                  <a:cubicBezTo>
                    <a:pt x="600" y="239"/>
                    <a:pt x="620" y="380"/>
                    <a:pt x="621" y="391"/>
                  </a:cubicBezTo>
                  <a:cubicBezTo>
                    <a:pt x="578" y="417"/>
                    <a:pt x="514" y="432"/>
                    <a:pt x="466" y="422"/>
                  </a:cubicBezTo>
                  <a:cubicBezTo>
                    <a:pt x="385" y="406"/>
                    <a:pt x="334" y="295"/>
                    <a:pt x="198" y="293"/>
                  </a:cubicBezTo>
                  <a:cubicBezTo>
                    <a:pt x="99" y="290"/>
                    <a:pt x="53" y="317"/>
                    <a:pt x="43" y="323"/>
                  </a:cubicBezTo>
                  <a:cubicBezTo>
                    <a:pt x="39" y="294"/>
                    <a:pt x="0" y="42"/>
                    <a:pt x="0" y="42"/>
                  </a:cubicBezTo>
                  <a:close/>
                </a:path>
              </a:pathLst>
            </a:custGeom>
            <a:gradFill>
              <a:gsLst>
                <a:gs pos="91000">
                  <a:schemeClr val="accent6">
                    <a:lumMod val="75000"/>
                  </a:schemeClr>
                </a:gs>
                <a:gs pos="65000">
                  <a:schemeClr val="accent6"/>
                </a:gs>
                <a:gs pos="51000">
                  <a:schemeClr val="accent6"/>
                </a:gs>
                <a:gs pos="42000">
                  <a:schemeClr val="accent6">
                    <a:lumMod val="60000"/>
                    <a:lumOff val="40000"/>
                  </a:schemeClr>
                </a:gs>
                <a:gs pos="20000">
                  <a:schemeClr val="accent6">
                    <a:lumMod val="40000"/>
                    <a:lumOff val="60000"/>
                  </a:schemeClr>
                </a:gs>
                <a:gs pos="17000">
                  <a:schemeClr val="accent6"/>
                </a:gs>
                <a:gs pos="0">
                  <a:schemeClr val="accent6">
                    <a:lumMod val="60000"/>
                    <a:lumOff val="40000"/>
                  </a:schemeClr>
                </a:gs>
              </a:gsLst>
              <a:lin ang="2100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2088" y="1355"/>
              <a:ext cx="178" cy="700"/>
            </a:xfrm>
            <a:custGeom>
              <a:avLst/>
              <a:gdLst>
                <a:gd name="T0" fmla="*/ 2 w 75"/>
                <a:gd name="T1" fmla="*/ 17 h 295"/>
                <a:gd name="T2" fmla="*/ 44 w 75"/>
                <a:gd name="T3" fmla="*/ 295 h 295"/>
                <a:gd name="T4" fmla="*/ 75 w 75"/>
                <a:gd name="T5" fmla="*/ 291 h 295"/>
                <a:gd name="T6" fmla="*/ 31 w 75"/>
                <a:gd name="T7" fmla="*/ 10 h 295"/>
                <a:gd name="T8" fmla="*/ 2 w 75"/>
                <a:gd name="T9" fmla="*/ 17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295">
                  <a:moveTo>
                    <a:pt x="2" y="17"/>
                  </a:moveTo>
                  <a:cubicBezTo>
                    <a:pt x="4" y="34"/>
                    <a:pt x="42" y="281"/>
                    <a:pt x="44" y="295"/>
                  </a:cubicBezTo>
                  <a:cubicBezTo>
                    <a:pt x="56" y="292"/>
                    <a:pt x="70" y="292"/>
                    <a:pt x="75" y="291"/>
                  </a:cubicBezTo>
                  <a:cubicBezTo>
                    <a:pt x="72" y="273"/>
                    <a:pt x="32" y="18"/>
                    <a:pt x="31" y="10"/>
                  </a:cubicBezTo>
                  <a:cubicBezTo>
                    <a:pt x="30" y="0"/>
                    <a:pt x="0" y="5"/>
                    <a:pt x="2" y="17"/>
                  </a:cubicBezTo>
                  <a:close/>
                </a:path>
              </a:pathLst>
            </a:custGeom>
            <a:gradFill>
              <a:gsLst>
                <a:gs pos="70000">
                  <a:schemeClr val="accent6"/>
                </a:gs>
                <a:gs pos="46000">
                  <a:schemeClr val="accent6">
                    <a:lumMod val="40000"/>
                    <a:lumOff val="60000"/>
                  </a:schemeClr>
                </a:gs>
                <a:gs pos="38000">
                  <a:schemeClr val="accent6">
                    <a:lumMod val="50000"/>
                  </a:schemeClr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2193" y="2029"/>
              <a:ext cx="228" cy="973"/>
            </a:xfrm>
            <a:custGeom>
              <a:avLst/>
              <a:gdLst>
                <a:gd name="T0" fmla="*/ 62 w 96"/>
                <a:gd name="T1" fmla="*/ 404 h 410"/>
                <a:gd name="T2" fmla="*/ 0 w 96"/>
                <a:gd name="T3" fmla="*/ 11 h 410"/>
                <a:gd name="T4" fmla="*/ 30 w 96"/>
                <a:gd name="T5" fmla="*/ 6 h 410"/>
                <a:gd name="T6" fmla="*/ 95 w 96"/>
                <a:gd name="T7" fmla="*/ 404 h 410"/>
                <a:gd name="T8" fmla="*/ 62 w 96"/>
                <a:gd name="T9" fmla="*/ 404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410">
                  <a:moveTo>
                    <a:pt x="62" y="404"/>
                  </a:moveTo>
                  <a:cubicBezTo>
                    <a:pt x="61" y="398"/>
                    <a:pt x="4" y="34"/>
                    <a:pt x="0" y="11"/>
                  </a:cubicBezTo>
                  <a:cubicBezTo>
                    <a:pt x="5" y="3"/>
                    <a:pt x="20" y="0"/>
                    <a:pt x="30" y="6"/>
                  </a:cubicBezTo>
                  <a:cubicBezTo>
                    <a:pt x="33" y="22"/>
                    <a:pt x="95" y="399"/>
                    <a:pt x="95" y="404"/>
                  </a:cubicBezTo>
                  <a:cubicBezTo>
                    <a:pt x="96" y="410"/>
                    <a:pt x="63" y="409"/>
                    <a:pt x="62" y="404"/>
                  </a:cubicBezTo>
                  <a:close/>
                </a:path>
              </a:pathLst>
            </a:custGeom>
            <a:gradFill>
              <a:gsLst>
                <a:gs pos="59000">
                  <a:schemeClr val="tx1">
                    <a:lumMod val="85000"/>
                    <a:lumOff val="15000"/>
                  </a:schemeClr>
                </a:gs>
                <a:gs pos="46000">
                  <a:schemeClr val="tx1">
                    <a:lumMod val="50000"/>
                    <a:lumOff val="50000"/>
                  </a:schemeClr>
                </a:gs>
                <a:gs pos="38000">
                  <a:schemeClr val="tx1"/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9" name="Green Flag"/>
          <p:cNvGrpSpPr>
            <a:grpSpLocks noChangeAspect="1"/>
          </p:cNvGrpSpPr>
          <p:nvPr/>
        </p:nvGrpSpPr>
        <p:grpSpPr bwMode="auto">
          <a:xfrm>
            <a:off x="5852328" y="1078099"/>
            <a:ext cx="1061604" cy="1159215"/>
            <a:chOff x="2088" y="1280"/>
            <a:chExt cx="1577" cy="1722"/>
          </a:xfrm>
        </p:grpSpPr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2167" y="1321"/>
              <a:ext cx="1498" cy="1040"/>
            </a:xfrm>
            <a:custGeom>
              <a:avLst/>
              <a:gdLst>
                <a:gd name="T0" fmla="*/ 0 w 631"/>
                <a:gd name="T1" fmla="*/ 43 h 438"/>
                <a:gd name="T2" fmla="*/ 183 w 631"/>
                <a:gd name="T3" fmla="*/ 33 h 438"/>
                <a:gd name="T4" fmla="*/ 490 w 631"/>
                <a:gd name="T5" fmla="*/ 230 h 438"/>
                <a:gd name="T6" fmla="*/ 606 w 631"/>
                <a:gd name="T7" fmla="*/ 222 h 438"/>
                <a:gd name="T8" fmla="*/ 631 w 631"/>
                <a:gd name="T9" fmla="*/ 393 h 438"/>
                <a:gd name="T10" fmla="*/ 458 w 631"/>
                <a:gd name="T11" fmla="*/ 428 h 438"/>
                <a:gd name="T12" fmla="*/ 191 w 631"/>
                <a:gd name="T13" fmla="*/ 298 h 438"/>
                <a:gd name="T14" fmla="*/ 43 w 631"/>
                <a:gd name="T15" fmla="*/ 329 h 438"/>
                <a:gd name="T16" fmla="*/ 0 w 631"/>
                <a:gd name="T17" fmla="*/ 43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1" h="438">
                  <a:moveTo>
                    <a:pt x="0" y="43"/>
                  </a:moveTo>
                  <a:cubicBezTo>
                    <a:pt x="20" y="30"/>
                    <a:pt x="82" y="0"/>
                    <a:pt x="183" y="33"/>
                  </a:cubicBezTo>
                  <a:cubicBezTo>
                    <a:pt x="307" y="74"/>
                    <a:pt x="394" y="216"/>
                    <a:pt x="490" y="230"/>
                  </a:cubicBezTo>
                  <a:cubicBezTo>
                    <a:pt x="578" y="244"/>
                    <a:pt x="595" y="227"/>
                    <a:pt x="606" y="222"/>
                  </a:cubicBezTo>
                  <a:cubicBezTo>
                    <a:pt x="609" y="236"/>
                    <a:pt x="630" y="381"/>
                    <a:pt x="631" y="393"/>
                  </a:cubicBezTo>
                  <a:cubicBezTo>
                    <a:pt x="584" y="422"/>
                    <a:pt x="510" y="438"/>
                    <a:pt x="458" y="428"/>
                  </a:cubicBezTo>
                  <a:cubicBezTo>
                    <a:pt x="377" y="411"/>
                    <a:pt x="325" y="301"/>
                    <a:pt x="191" y="298"/>
                  </a:cubicBezTo>
                  <a:cubicBezTo>
                    <a:pt x="102" y="296"/>
                    <a:pt x="52" y="323"/>
                    <a:pt x="43" y="329"/>
                  </a:cubicBezTo>
                  <a:cubicBezTo>
                    <a:pt x="38" y="300"/>
                    <a:pt x="0" y="43"/>
                    <a:pt x="0" y="4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2159" y="1280"/>
              <a:ext cx="1475" cy="1025"/>
            </a:xfrm>
            <a:custGeom>
              <a:avLst/>
              <a:gdLst>
                <a:gd name="T0" fmla="*/ 0 w 621"/>
                <a:gd name="T1" fmla="*/ 42 h 432"/>
                <a:gd name="T2" fmla="*/ 183 w 621"/>
                <a:gd name="T3" fmla="*/ 33 h 432"/>
                <a:gd name="T4" fmla="*/ 490 w 621"/>
                <a:gd name="T5" fmla="*/ 230 h 432"/>
                <a:gd name="T6" fmla="*/ 597 w 621"/>
                <a:gd name="T7" fmla="*/ 225 h 432"/>
                <a:gd name="T8" fmla="*/ 621 w 621"/>
                <a:gd name="T9" fmla="*/ 391 h 432"/>
                <a:gd name="T10" fmla="*/ 466 w 621"/>
                <a:gd name="T11" fmla="*/ 422 h 432"/>
                <a:gd name="T12" fmla="*/ 198 w 621"/>
                <a:gd name="T13" fmla="*/ 293 h 432"/>
                <a:gd name="T14" fmla="*/ 43 w 621"/>
                <a:gd name="T15" fmla="*/ 323 h 432"/>
                <a:gd name="T16" fmla="*/ 0 w 621"/>
                <a:gd name="T17" fmla="*/ 4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1" h="432">
                  <a:moveTo>
                    <a:pt x="0" y="42"/>
                  </a:moveTo>
                  <a:cubicBezTo>
                    <a:pt x="20" y="29"/>
                    <a:pt x="83" y="0"/>
                    <a:pt x="183" y="33"/>
                  </a:cubicBezTo>
                  <a:cubicBezTo>
                    <a:pt x="307" y="74"/>
                    <a:pt x="395" y="215"/>
                    <a:pt x="490" y="230"/>
                  </a:cubicBezTo>
                  <a:cubicBezTo>
                    <a:pt x="579" y="243"/>
                    <a:pt x="586" y="230"/>
                    <a:pt x="597" y="225"/>
                  </a:cubicBezTo>
                  <a:cubicBezTo>
                    <a:pt x="600" y="239"/>
                    <a:pt x="620" y="380"/>
                    <a:pt x="621" y="391"/>
                  </a:cubicBezTo>
                  <a:cubicBezTo>
                    <a:pt x="578" y="417"/>
                    <a:pt x="514" y="432"/>
                    <a:pt x="466" y="422"/>
                  </a:cubicBezTo>
                  <a:cubicBezTo>
                    <a:pt x="385" y="406"/>
                    <a:pt x="334" y="295"/>
                    <a:pt x="198" y="293"/>
                  </a:cubicBezTo>
                  <a:cubicBezTo>
                    <a:pt x="99" y="290"/>
                    <a:pt x="53" y="317"/>
                    <a:pt x="43" y="323"/>
                  </a:cubicBezTo>
                  <a:cubicBezTo>
                    <a:pt x="39" y="294"/>
                    <a:pt x="0" y="42"/>
                    <a:pt x="0" y="42"/>
                  </a:cubicBezTo>
                  <a:close/>
                </a:path>
              </a:pathLst>
            </a:custGeom>
            <a:gradFill>
              <a:gsLst>
                <a:gs pos="91000">
                  <a:schemeClr val="accent3"/>
                </a:gs>
                <a:gs pos="65000">
                  <a:schemeClr val="accent3">
                    <a:lumMod val="75000"/>
                  </a:schemeClr>
                </a:gs>
                <a:gs pos="51000">
                  <a:schemeClr val="accent3"/>
                </a:gs>
                <a:gs pos="42000">
                  <a:schemeClr val="accent3">
                    <a:lumMod val="60000"/>
                    <a:lumOff val="40000"/>
                  </a:schemeClr>
                </a:gs>
                <a:gs pos="20000">
                  <a:schemeClr val="accent3">
                    <a:lumMod val="40000"/>
                    <a:lumOff val="60000"/>
                  </a:schemeClr>
                </a:gs>
                <a:gs pos="17000">
                  <a:schemeClr val="accent3">
                    <a:lumMod val="75000"/>
                  </a:schemeClr>
                </a:gs>
                <a:gs pos="0">
                  <a:schemeClr val="accent3">
                    <a:lumMod val="60000"/>
                    <a:lumOff val="40000"/>
                  </a:schemeClr>
                </a:gs>
              </a:gsLst>
              <a:lin ang="2100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2088" y="1355"/>
              <a:ext cx="178" cy="700"/>
            </a:xfrm>
            <a:custGeom>
              <a:avLst/>
              <a:gdLst>
                <a:gd name="T0" fmla="*/ 2 w 75"/>
                <a:gd name="T1" fmla="*/ 17 h 295"/>
                <a:gd name="T2" fmla="*/ 44 w 75"/>
                <a:gd name="T3" fmla="*/ 295 h 295"/>
                <a:gd name="T4" fmla="*/ 75 w 75"/>
                <a:gd name="T5" fmla="*/ 291 h 295"/>
                <a:gd name="T6" fmla="*/ 31 w 75"/>
                <a:gd name="T7" fmla="*/ 10 h 295"/>
                <a:gd name="T8" fmla="*/ 2 w 75"/>
                <a:gd name="T9" fmla="*/ 17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295">
                  <a:moveTo>
                    <a:pt x="2" y="17"/>
                  </a:moveTo>
                  <a:cubicBezTo>
                    <a:pt x="4" y="34"/>
                    <a:pt x="42" y="281"/>
                    <a:pt x="44" y="295"/>
                  </a:cubicBezTo>
                  <a:cubicBezTo>
                    <a:pt x="56" y="292"/>
                    <a:pt x="70" y="292"/>
                    <a:pt x="75" y="291"/>
                  </a:cubicBezTo>
                  <a:cubicBezTo>
                    <a:pt x="72" y="273"/>
                    <a:pt x="32" y="18"/>
                    <a:pt x="31" y="10"/>
                  </a:cubicBezTo>
                  <a:cubicBezTo>
                    <a:pt x="30" y="0"/>
                    <a:pt x="0" y="5"/>
                    <a:pt x="2" y="17"/>
                  </a:cubicBezTo>
                  <a:close/>
                </a:path>
              </a:pathLst>
            </a:custGeom>
            <a:gradFill>
              <a:gsLst>
                <a:gs pos="70000">
                  <a:schemeClr val="accent3"/>
                </a:gs>
                <a:gs pos="46000">
                  <a:schemeClr val="accent3">
                    <a:lumMod val="40000"/>
                    <a:lumOff val="60000"/>
                  </a:schemeClr>
                </a:gs>
                <a:gs pos="38000">
                  <a:schemeClr val="accent3">
                    <a:lumMod val="50000"/>
                  </a:schemeClr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2193" y="2029"/>
              <a:ext cx="228" cy="973"/>
            </a:xfrm>
            <a:custGeom>
              <a:avLst/>
              <a:gdLst>
                <a:gd name="T0" fmla="*/ 62 w 96"/>
                <a:gd name="T1" fmla="*/ 404 h 410"/>
                <a:gd name="T2" fmla="*/ 0 w 96"/>
                <a:gd name="T3" fmla="*/ 11 h 410"/>
                <a:gd name="T4" fmla="*/ 30 w 96"/>
                <a:gd name="T5" fmla="*/ 6 h 410"/>
                <a:gd name="T6" fmla="*/ 95 w 96"/>
                <a:gd name="T7" fmla="*/ 404 h 410"/>
                <a:gd name="T8" fmla="*/ 62 w 96"/>
                <a:gd name="T9" fmla="*/ 404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410">
                  <a:moveTo>
                    <a:pt x="62" y="404"/>
                  </a:moveTo>
                  <a:cubicBezTo>
                    <a:pt x="61" y="398"/>
                    <a:pt x="4" y="34"/>
                    <a:pt x="0" y="11"/>
                  </a:cubicBezTo>
                  <a:cubicBezTo>
                    <a:pt x="5" y="3"/>
                    <a:pt x="20" y="0"/>
                    <a:pt x="30" y="6"/>
                  </a:cubicBezTo>
                  <a:cubicBezTo>
                    <a:pt x="33" y="22"/>
                    <a:pt x="95" y="399"/>
                    <a:pt x="95" y="404"/>
                  </a:cubicBezTo>
                  <a:cubicBezTo>
                    <a:pt x="96" y="410"/>
                    <a:pt x="63" y="409"/>
                    <a:pt x="62" y="404"/>
                  </a:cubicBezTo>
                  <a:close/>
                </a:path>
              </a:pathLst>
            </a:custGeom>
            <a:gradFill>
              <a:gsLst>
                <a:gs pos="59000">
                  <a:schemeClr val="tx1">
                    <a:lumMod val="85000"/>
                    <a:lumOff val="15000"/>
                  </a:schemeClr>
                </a:gs>
                <a:gs pos="46000">
                  <a:schemeClr val="tx1">
                    <a:lumMod val="50000"/>
                    <a:lumOff val="50000"/>
                  </a:schemeClr>
                </a:gs>
                <a:gs pos="38000">
                  <a:schemeClr val="tx1"/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9" name="Red Flag"/>
          <p:cNvGrpSpPr>
            <a:grpSpLocks noChangeAspect="1"/>
          </p:cNvGrpSpPr>
          <p:nvPr/>
        </p:nvGrpSpPr>
        <p:grpSpPr bwMode="auto">
          <a:xfrm>
            <a:off x="6364198" y="3580550"/>
            <a:ext cx="1618920" cy="1767773"/>
            <a:chOff x="2088" y="1280"/>
            <a:chExt cx="1577" cy="1722"/>
          </a:xfrm>
        </p:grpSpPr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2167" y="1321"/>
              <a:ext cx="1498" cy="1040"/>
            </a:xfrm>
            <a:custGeom>
              <a:avLst/>
              <a:gdLst>
                <a:gd name="T0" fmla="*/ 0 w 631"/>
                <a:gd name="T1" fmla="*/ 43 h 438"/>
                <a:gd name="T2" fmla="*/ 183 w 631"/>
                <a:gd name="T3" fmla="*/ 33 h 438"/>
                <a:gd name="T4" fmla="*/ 490 w 631"/>
                <a:gd name="T5" fmla="*/ 230 h 438"/>
                <a:gd name="T6" fmla="*/ 606 w 631"/>
                <a:gd name="T7" fmla="*/ 222 h 438"/>
                <a:gd name="T8" fmla="*/ 631 w 631"/>
                <a:gd name="T9" fmla="*/ 393 h 438"/>
                <a:gd name="T10" fmla="*/ 458 w 631"/>
                <a:gd name="T11" fmla="*/ 428 h 438"/>
                <a:gd name="T12" fmla="*/ 191 w 631"/>
                <a:gd name="T13" fmla="*/ 298 h 438"/>
                <a:gd name="T14" fmla="*/ 43 w 631"/>
                <a:gd name="T15" fmla="*/ 329 h 438"/>
                <a:gd name="T16" fmla="*/ 0 w 631"/>
                <a:gd name="T17" fmla="*/ 43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1" h="438">
                  <a:moveTo>
                    <a:pt x="0" y="43"/>
                  </a:moveTo>
                  <a:cubicBezTo>
                    <a:pt x="20" y="30"/>
                    <a:pt x="82" y="0"/>
                    <a:pt x="183" y="33"/>
                  </a:cubicBezTo>
                  <a:cubicBezTo>
                    <a:pt x="307" y="74"/>
                    <a:pt x="394" y="216"/>
                    <a:pt x="490" y="230"/>
                  </a:cubicBezTo>
                  <a:cubicBezTo>
                    <a:pt x="578" y="244"/>
                    <a:pt x="595" y="227"/>
                    <a:pt x="606" y="222"/>
                  </a:cubicBezTo>
                  <a:cubicBezTo>
                    <a:pt x="609" y="236"/>
                    <a:pt x="630" y="381"/>
                    <a:pt x="631" y="393"/>
                  </a:cubicBezTo>
                  <a:cubicBezTo>
                    <a:pt x="584" y="422"/>
                    <a:pt x="510" y="438"/>
                    <a:pt x="458" y="428"/>
                  </a:cubicBezTo>
                  <a:cubicBezTo>
                    <a:pt x="377" y="411"/>
                    <a:pt x="325" y="301"/>
                    <a:pt x="191" y="298"/>
                  </a:cubicBezTo>
                  <a:cubicBezTo>
                    <a:pt x="102" y="296"/>
                    <a:pt x="52" y="323"/>
                    <a:pt x="43" y="329"/>
                  </a:cubicBezTo>
                  <a:cubicBezTo>
                    <a:pt x="38" y="300"/>
                    <a:pt x="0" y="43"/>
                    <a:pt x="0" y="4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2159" y="1280"/>
              <a:ext cx="1475" cy="1025"/>
            </a:xfrm>
            <a:custGeom>
              <a:avLst/>
              <a:gdLst>
                <a:gd name="T0" fmla="*/ 0 w 621"/>
                <a:gd name="T1" fmla="*/ 42 h 432"/>
                <a:gd name="T2" fmla="*/ 183 w 621"/>
                <a:gd name="T3" fmla="*/ 33 h 432"/>
                <a:gd name="T4" fmla="*/ 490 w 621"/>
                <a:gd name="T5" fmla="*/ 230 h 432"/>
                <a:gd name="T6" fmla="*/ 597 w 621"/>
                <a:gd name="T7" fmla="*/ 225 h 432"/>
                <a:gd name="T8" fmla="*/ 621 w 621"/>
                <a:gd name="T9" fmla="*/ 391 h 432"/>
                <a:gd name="T10" fmla="*/ 466 w 621"/>
                <a:gd name="T11" fmla="*/ 422 h 432"/>
                <a:gd name="T12" fmla="*/ 198 w 621"/>
                <a:gd name="T13" fmla="*/ 293 h 432"/>
                <a:gd name="T14" fmla="*/ 43 w 621"/>
                <a:gd name="T15" fmla="*/ 323 h 432"/>
                <a:gd name="T16" fmla="*/ 0 w 621"/>
                <a:gd name="T17" fmla="*/ 4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1" h="432">
                  <a:moveTo>
                    <a:pt x="0" y="42"/>
                  </a:moveTo>
                  <a:cubicBezTo>
                    <a:pt x="20" y="29"/>
                    <a:pt x="83" y="0"/>
                    <a:pt x="183" y="33"/>
                  </a:cubicBezTo>
                  <a:cubicBezTo>
                    <a:pt x="307" y="74"/>
                    <a:pt x="395" y="215"/>
                    <a:pt x="490" y="230"/>
                  </a:cubicBezTo>
                  <a:cubicBezTo>
                    <a:pt x="579" y="243"/>
                    <a:pt x="586" y="230"/>
                    <a:pt x="597" y="225"/>
                  </a:cubicBezTo>
                  <a:cubicBezTo>
                    <a:pt x="600" y="239"/>
                    <a:pt x="620" y="380"/>
                    <a:pt x="621" y="391"/>
                  </a:cubicBezTo>
                  <a:cubicBezTo>
                    <a:pt x="578" y="417"/>
                    <a:pt x="514" y="432"/>
                    <a:pt x="466" y="422"/>
                  </a:cubicBezTo>
                  <a:cubicBezTo>
                    <a:pt x="385" y="406"/>
                    <a:pt x="334" y="295"/>
                    <a:pt x="198" y="293"/>
                  </a:cubicBezTo>
                  <a:cubicBezTo>
                    <a:pt x="99" y="290"/>
                    <a:pt x="53" y="317"/>
                    <a:pt x="43" y="323"/>
                  </a:cubicBezTo>
                  <a:cubicBezTo>
                    <a:pt x="39" y="294"/>
                    <a:pt x="0" y="42"/>
                    <a:pt x="0" y="42"/>
                  </a:cubicBezTo>
                  <a:close/>
                </a:path>
              </a:pathLst>
            </a:custGeom>
            <a:gradFill>
              <a:gsLst>
                <a:gs pos="91000">
                  <a:schemeClr val="tx2">
                    <a:lumMod val="93000"/>
                    <a:lumOff val="7000"/>
                  </a:schemeClr>
                </a:gs>
                <a:gs pos="65000">
                  <a:schemeClr val="tx2">
                    <a:lumMod val="85000"/>
                  </a:schemeClr>
                </a:gs>
                <a:gs pos="51000">
                  <a:schemeClr val="tx2"/>
                </a:gs>
                <a:gs pos="42000">
                  <a:schemeClr val="tx2">
                    <a:lumMod val="60000"/>
                    <a:lumOff val="40000"/>
                  </a:schemeClr>
                </a:gs>
                <a:gs pos="20000">
                  <a:schemeClr val="tx2">
                    <a:lumMod val="40000"/>
                    <a:lumOff val="60000"/>
                  </a:schemeClr>
                </a:gs>
                <a:gs pos="17000">
                  <a:schemeClr val="tx2"/>
                </a:gs>
                <a:gs pos="0">
                  <a:schemeClr val="tx2">
                    <a:lumMod val="60000"/>
                    <a:lumOff val="40000"/>
                  </a:schemeClr>
                </a:gs>
              </a:gsLst>
              <a:lin ang="2100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2088" y="1355"/>
              <a:ext cx="178" cy="700"/>
            </a:xfrm>
            <a:custGeom>
              <a:avLst/>
              <a:gdLst>
                <a:gd name="T0" fmla="*/ 2 w 75"/>
                <a:gd name="T1" fmla="*/ 17 h 295"/>
                <a:gd name="T2" fmla="*/ 44 w 75"/>
                <a:gd name="T3" fmla="*/ 295 h 295"/>
                <a:gd name="T4" fmla="*/ 75 w 75"/>
                <a:gd name="T5" fmla="*/ 291 h 295"/>
                <a:gd name="T6" fmla="*/ 31 w 75"/>
                <a:gd name="T7" fmla="*/ 10 h 295"/>
                <a:gd name="T8" fmla="*/ 2 w 75"/>
                <a:gd name="T9" fmla="*/ 17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295">
                  <a:moveTo>
                    <a:pt x="2" y="17"/>
                  </a:moveTo>
                  <a:cubicBezTo>
                    <a:pt x="4" y="34"/>
                    <a:pt x="42" y="281"/>
                    <a:pt x="44" y="295"/>
                  </a:cubicBezTo>
                  <a:cubicBezTo>
                    <a:pt x="56" y="292"/>
                    <a:pt x="70" y="292"/>
                    <a:pt x="75" y="291"/>
                  </a:cubicBezTo>
                  <a:cubicBezTo>
                    <a:pt x="72" y="273"/>
                    <a:pt x="32" y="18"/>
                    <a:pt x="31" y="10"/>
                  </a:cubicBezTo>
                  <a:cubicBezTo>
                    <a:pt x="30" y="0"/>
                    <a:pt x="0" y="5"/>
                    <a:pt x="2" y="17"/>
                  </a:cubicBezTo>
                  <a:close/>
                </a:path>
              </a:pathLst>
            </a:custGeom>
            <a:gradFill>
              <a:gsLst>
                <a:gs pos="70000">
                  <a:schemeClr val="tx2"/>
                </a:gs>
                <a:gs pos="46000">
                  <a:schemeClr val="tx2">
                    <a:lumMod val="40000"/>
                    <a:lumOff val="60000"/>
                  </a:schemeClr>
                </a:gs>
                <a:gs pos="38000">
                  <a:schemeClr val="tx2">
                    <a:lumMod val="75000"/>
                  </a:schemeClr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2193" y="2029"/>
              <a:ext cx="228" cy="973"/>
            </a:xfrm>
            <a:custGeom>
              <a:avLst/>
              <a:gdLst>
                <a:gd name="T0" fmla="*/ 62 w 96"/>
                <a:gd name="T1" fmla="*/ 404 h 410"/>
                <a:gd name="T2" fmla="*/ 0 w 96"/>
                <a:gd name="T3" fmla="*/ 11 h 410"/>
                <a:gd name="T4" fmla="*/ 30 w 96"/>
                <a:gd name="T5" fmla="*/ 6 h 410"/>
                <a:gd name="T6" fmla="*/ 95 w 96"/>
                <a:gd name="T7" fmla="*/ 404 h 410"/>
                <a:gd name="T8" fmla="*/ 62 w 96"/>
                <a:gd name="T9" fmla="*/ 404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410">
                  <a:moveTo>
                    <a:pt x="62" y="404"/>
                  </a:moveTo>
                  <a:cubicBezTo>
                    <a:pt x="61" y="398"/>
                    <a:pt x="4" y="34"/>
                    <a:pt x="0" y="11"/>
                  </a:cubicBezTo>
                  <a:cubicBezTo>
                    <a:pt x="5" y="3"/>
                    <a:pt x="20" y="0"/>
                    <a:pt x="30" y="6"/>
                  </a:cubicBezTo>
                  <a:cubicBezTo>
                    <a:pt x="33" y="22"/>
                    <a:pt x="95" y="399"/>
                    <a:pt x="95" y="404"/>
                  </a:cubicBezTo>
                  <a:cubicBezTo>
                    <a:pt x="96" y="410"/>
                    <a:pt x="63" y="409"/>
                    <a:pt x="62" y="404"/>
                  </a:cubicBezTo>
                  <a:close/>
                </a:path>
              </a:pathLst>
            </a:custGeom>
            <a:gradFill>
              <a:gsLst>
                <a:gs pos="59000">
                  <a:schemeClr val="tx1">
                    <a:lumMod val="85000"/>
                    <a:lumOff val="15000"/>
                  </a:schemeClr>
                </a:gs>
                <a:gs pos="46000">
                  <a:schemeClr val="tx1">
                    <a:lumMod val="50000"/>
                    <a:lumOff val="50000"/>
                  </a:schemeClr>
                </a:gs>
                <a:gs pos="38000">
                  <a:schemeClr val="tx1"/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7167295" y="4669958"/>
            <a:ext cx="51262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Arial Black" panose="020B0A04020102020204" pitchFamily="34" charset="0"/>
              </a:rPr>
              <a:t>COME TO MONACO!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Arial Black" panose="020B0A04020102020204" pitchFamily="34" charset="0"/>
              </a:rPr>
              <a:t>SHOW YOUR PROJECT TO THE HIGHEST AUTHORITIES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Arial Black" panose="020B0A04020102020204" pitchFamily="34" charset="0"/>
              </a:rPr>
              <a:t>MEET THE FORMULA ONE PILOTS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Arial Black" panose="020B0A04020102020204" pitchFamily="34" charset="0"/>
              </a:rPr>
              <a:t>WATCH THE GRAND PRIX FROM A PRIME LOCATION</a:t>
            </a:r>
            <a:endParaRPr lang="en-US" sz="9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7643874" y="1049806"/>
            <a:ext cx="16100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  <a:latin typeface="Arial Black" panose="020B0A04020102020204" pitchFamily="34" charset="0"/>
              </a:rPr>
              <a:t>THE BEST PROJECTS ARE SELECTED FOR THE GRAND FINAL</a:t>
            </a:r>
            <a:endParaRPr lang="en-US" sz="900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7237648" y="3399614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perspectiveRelaxed"/>
              <a:lightRig rig="threePt" dir="t"/>
            </a:scene3d>
          </a:bodyPr>
          <a:lstStyle/>
          <a:p>
            <a:r>
              <a:rPr lang="en-US" sz="3600" dirty="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3413488" y="512846"/>
            <a:ext cx="1095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6"/>
                </a:solidFill>
                <a:latin typeface="Arial Black" panose="020B0A04020102020204" pitchFamily="34" charset="0"/>
              </a:rPr>
              <a:t>BUILD YOUR VEHICLE</a:t>
            </a:r>
            <a:endParaRPr lang="en-US" sz="900" dirty="0">
              <a:solidFill>
                <a:schemeClr val="accent6"/>
              </a:solidFill>
              <a:latin typeface="Arial Black" panose="020B0A0402010202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693204" y="427460"/>
            <a:ext cx="1275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3"/>
                </a:solidFill>
                <a:latin typeface="Arial Black" panose="020B0A04020102020204" pitchFamily="34" charset="0"/>
              </a:rPr>
              <a:t>RACE IN YOUR SCHOOL</a:t>
            </a:r>
            <a:endParaRPr lang="en-US" sz="900" dirty="0">
              <a:solidFill>
                <a:schemeClr val="accent3"/>
              </a:solidFill>
              <a:latin typeface="Arial Black" panose="020B0A04020102020204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761177" y="520037"/>
            <a:ext cx="17534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  <a:latin typeface="Arial Black" panose="020B0A04020102020204" pitchFamily="34" charset="0"/>
              </a:rPr>
              <a:t>SIGN UP &amp; RECEIVE THE MOUSETRAP</a:t>
            </a:r>
            <a:endParaRPr lang="en-US" sz="900" dirty="0">
              <a:solidFill>
                <a:schemeClr val="accent1"/>
              </a:solidFill>
              <a:latin typeface="Arial Black" panose="020B0A04020102020204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757892" y="2243515"/>
            <a:ext cx="407484" cy="492443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perspectiveRelaxed"/>
              <a:lightRig rig="threePt" dir="t"/>
            </a:scene3d>
          </a:bodyPr>
          <a:lstStyle/>
          <a:p>
            <a:r>
              <a:rPr lang="en-US" sz="2600" dirty="0">
                <a:solidFill>
                  <a:schemeClr val="bg1">
                    <a:lumMod val="65000"/>
                  </a:schemeClr>
                </a:solidFill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3700445" y="2056235"/>
            <a:ext cx="372218" cy="43088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perspectiveRelaxed"/>
              <a:lightRig rig="threePt" dir="t"/>
            </a:scene3d>
          </a:bodyPr>
          <a:lstStyle/>
          <a:p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2164857" y="2010988"/>
            <a:ext cx="364202" cy="415498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perspectiveRelaxed"/>
              <a:lightRig rig="threePt" dir="t"/>
            </a:scene3d>
          </a:bodyPr>
          <a:lstStyle/>
          <a:p>
            <a:r>
              <a:rPr lang="en-US" sz="2100" dirty="0">
                <a:solidFill>
                  <a:schemeClr val="bg1">
                    <a:lumMod val="75000"/>
                  </a:schemeClr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6735337" y="5661047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perspectiveRelaxed"/>
              <a:lightRig rig="threePt" dir="t"/>
            </a:scene3d>
          </a:bodyPr>
          <a:lstStyle/>
          <a:p>
            <a:r>
              <a:rPr lang="en-US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</a:rPr>
              <a:t>5</a:t>
            </a:r>
          </a:p>
        </p:txBody>
      </p:sp>
      <p:grpSp>
        <p:nvGrpSpPr>
          <p:cNvPr id="61" name="Blue Flag"/>
          <p:cNvGrpSpPr>
            <a:grpSpLocks noChangeAspect="1"/>
          </p:cNvGrpSpPr>
          <p:nvPr/>
        </p:nvGrpSpPr>
        <p:grpSpPr bwMode="auto">
          <a:xfrm>
            <a:off x="6945601" y="1749741"/>
            <a:ext cx="1497543" cy="1635234"/>
            <a:chOff x="2088" y="1280"/>
            <a:chExt cx="1577" cy="1722"/>
          </a:xfrm>
        </p:grpSpPr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2167" y="1321"/>
              <a:ext cx="1498" cy="1040"/>
            </a:xfrm>
            <a:custGeom>
              <a:avLst/>
              <a:gdLst>
                <a:gd name="T0" fmla="*/ 0 w 631"/>
                <a:gd name="T1" fmla="*/ 43 h 438"/>
                <a:gd name="T2" fmla="*/ 183 w 631"/>
                <a:gd name="T3" fmla="*/ 33 h 438"/>
                <a:gd name="T4" fmla="*/ 490 w 631"/>
                <a:gd name="T5" fmla="*/ 230 h 438"/>
                <a:gd name="T6" fmla="*/ 606 w 631"/>
                <a:gd name="T7" fmla="*/ 222 h 438"/>
                <a:gd name="T8" fmla="*/ 631 w 631"/>
                <a:gd name="T9" fmla="*/ 393 h 438"/>
                <a:gd name="T10" fmla="*/ 458 w 631"/>
                <a:gd name="T11" fmla="*/ 428 h 438"/>
                <a:gd name="T12" fmla="*/ 191 w 631"/>
                <a:gd name="T13" fmla="*/ 298 h 438"/>
                <a:gd name="T14" fmla="*/ 43 w 631"/>
                <a:gd name="T15" fmla="*/ 329 h 438"/>
                <a:gd name="T16" fmla="*/ 0 w 631"/>
                <a:gd name="T17" fmla="*/ 43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1" h="438">
                  <a:moveTo>
                    <a:pt x="0" y="43"/>
                  </a:moveTo>
                  <a:cubicBezTo>
                    <a:pt x="20" y="30"/>
                    <a:pt x="82" y="0"/>
                    <a:pt x="183" y="33"/>
                  </a:cubicBezTo>
                  <a:cubicBezTo>
                    <a:pt x="307" y="74"/>
                    <a:pt x="394" y="216"/>
                    <a:pt x="490" y="230"/>
                  </a:cubicBezTo>
                  <a:cubicBezTo>
                    <a:pt x="578" y="244"/>
                    <a:pt x="595" y="227"/>
                    <a:pt x="606" y="222"/>
                  </a:cubicBezTo>
                  <a:cubicBezTo>
                    <a:pt x="609" y="236"/>
                    <a:pt x="630" y="381"/>
                    <a:pt x="631" y="393"/>
                  </a:cubicBezTo>
                  <a:cubicBezTo>
                    <a:pt x="584" y="422"/>
                    <a:pt x="510" y="438"/>
                    <a:pt x="458" y="428"/>
                  </a:cubicBezTo>
                  <a:cubicBezTo>
                    <a:pt x="377" y="411"/>
                    <a:pt x="325" y="301"/>
                    <a:pt x="191" y="298"/>
                  </a:cubicBezTo>
                  <a:cubicBezTo>
                    <a:pt x="102" y="296"/>
                    <a:pt x="52" y="323"/>
                    <a:pt x="43" y="329"/>
                  </a:cubicBezTo>
                  <a:cubicBezTo>
                    <a:pt x="38" y="300"/>
                    <a:pt x="0" y="43"/>
                    <a:pt x="0" y="4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2159" y="1280"/>
              <a:ext cx="1475" cy="1025"/>
            </a:xfrm>
            <a:custGeom>
              <a:avLst/>
              <a:gdLst>
                <a:gd name="T0" fmla="*/ 0 w 621"/>
                <a:gd name="T1" fmla="*/ 42 h 432"/>
                <a:gd name="T2" fmla="*/ 183 w 621"/>
                <a:gd name="T3" fmla="*/ 33 h 432"/>
                <a:gd name="T4" fmla="*/ 490 w 621"/>
                <a:gd name="T5" fmla="*/ 230 h 432"/>
                <a:gd name="T6" fmla="*/ 597 w 621"/>
                <a:gd name="T7" fmla="*/ 225 h 432"/>
                <a:gd name="T8" fmla="*/ 621 w 621"/>
                <a:gd name="T9" fmla="*/ 391 h 432"/>
                <a:gd name="T10" fmla="*/ 466 w 621"/>
                <a:gd name="T11" fmla="*/ 422 h 432"/>
                <a:gd name="T12" fmla="*/ 198 w 621"/>
                <a:gd name="T13" fmla="*/ 293 h 432"/>
                <a:gd name="T14" fmla="*/ 43 w 621"/>
                <a:gd name="T15" fmla="*/ 323 h 432"/>
                <a:gd name="T16" fmla="*/ 0 w 621"/>
                <a:gd name="T17" fmla="*/ 4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1" h="432">
                  <a:moveTo>
                    <a:pt x="0" y="42"/>
                  </a:moveTo>
                  <a:cubicBezTo>
                    <a:pt x="20" y="29"/>
                    <a:pt x="83" y="0"/>
                    <a:pt x="183" y="33"/>
                  </a:cubicBezTo>
                  <a:cubicBezTo>
                    <a:pt x="307" y="74"/>
                    <a:pt x="395" y="215"/>
                    <a:pt x="490" y="230"/>
                  </a:cubicBezTo>
                  <a:cubicBezTo>
                    <a:pt x="579" y="243"/>
                    <a:pt x="586" y="230"/>
                    <a:pt x="597" y="225"/>
                  </a:cubicBezTo>
                  <a:cubicBezTo>
                    <a:pt x="600" y="239"/>
                    <a:pt x="620" y="380"/>
                    <a:pt x="621" y="391"/>
                  </a:cubicBezTo>
                  <a:cubicBezTo>
                    <a:pt x="578" y="417"/>
                    <a:pt x="514" y="432"/>
                    <a:pt x="466" y="422"/>
                  </a:cubicBezTo>
                  <a:cubicBezTo>
                    <a:pt x="385" y="406"/>
                    <a:pt x="334" y="295"/>
                    <a:pt x="198" y="293"/>
                  </a:cubicBezTo>
                  <a:cubicBezTo>
                    <a:pt x="99" y="290"/>
                    <a:pt x="53" y="317"/>
                    <a:pt x="43" y="323"/>
                  </a:cubicBezTo>
                  <a:cubicBezTo>
                    <a:pt x="39" y="294"/>
                    <a:pt x="0" y="42"/>
                    <a:pt x="0" y="42"/>
                  </a:cubicBezTo>
                  <a:close/>
                </a:path>
              </a:pathLst>
            </a:custGeom>
            <a:gradFill>
              <a:gsLst>
                <a:gs pos="91000">
                  <a:schemeClr val="accent2"/>
                </a:gs>
                <a:gs pos="65000">
                  <a:schemeClr val="accent2">
                    <a:lumMod val="75000"/>
                  </a:schemeClr>
                </a:gs>
                <a:gs pos="51000">
                  <a:schemeClr val="accent2"/>
                </a:gs>
                <a:gs pos="42000">
                  <a:schemeClr val="accent2">
                    <a:lumMod val="60000"/>
                    <a:lumOff val="40000"/>
                  </a:schemeClr>
                </a:gs>
                <a:gs pos="20000">
                  <a:schemeClr val="accent2">
                    <a:lumMod val="40000"/>
                    <a:lumOff val="60000"/>
                  </a:schemeClr>
                </a:gs>
                <a:gs pos="17000">
                  <a:schemeClr val="accent2"/>
                </a:gs>
                <a:gs pos="0">
                  <a:schemeClr val="accent2">
                    <a:lumMod val="60000"/>
                    <a:lumOff val="40000"/>
                  </a:schemeClr>
                </a:gs>
              </a:gsLst>
              <a:lin ang="2100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2088" y="1355"/>
              <a:ext cx="178" cy="700"/>
            </a:xfrm>
            <a:custGeom>
              <a:avLst/>
              <a:gdLst>
                <a:gd name="T0" fmla="*/ 2 w 75"/>
                <a:gd name="T1" fmla="*/ 17 h 295"/>
                <a:gd name="T2" fmla="*/ 44 w 75"/>
                <a:gd name="T3" fmla="*/ 295 h 295"/>
                <a:gd name="T4" fmla="*/ 75 w 75"/>
                <a:gd name="T5" fmla="*/ 291 h 295"/>
                <a:gd name="T6" fmla="*/ 31 w 75"/>
                <a:gd name="T7" fmla="*/ 10 h 295"/>
                <a:gd name="T8" fmla="*/ 2 w 75"/>
                <a:gd name="T9" fmla="*/ 17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295">
                  <a:moveTo>
                    <a:pt x="2" y="17"/>
                  </a:moveTo>
                  <a:cubicBezTo>
                    <a:pt x="4" y="34"/>
                    <a:pt x="42" y="281"/>
                    <a:pt x="44" y="295"/>
                  </a:cubicBezTo>
                  <a:cubicBezTo>
                    <a:pt x="56" y="292"/>
                    <a:pt x="70" y="292"/>
                    <a:pt x="75" y="291"/>
                  </a:cubicBezTo>
                  <a:cubicBezTo>
                    <a:pt x="72" y="273"/>
                    <a:pt x="32" y="18"/>
                    <a:pt x="31" y="10"/>
                  </a:cubicBezTo>
                  <a:cubicBezTo>
                    <a:pt x="30" y="0"/>
                    <a:pt x="0" y="5"/>
                    <a:pt x="2" y="17"/>
                  </a:cubicBezTo>
                  <a:close/>
                </a:path>
              </a:pathLst>
            </a:custGeom>
            <a:gradFill>
              <a:gsLst>
                <a:gs pos="70000">
                  <a:schemeClr val="accent2"/>
                </a:gs>
                <a:gs pos="46000">
                  <a:schemeClr val="accent2">
                    <a:lumMod val="40000"/>
                    <a:lumOff val="60000"/>
                  </a:schemeClr>
                </a:gs>
                <a:gs pos="38000">
                  <a:schemeClr val="accent2">
                    <a:lumMod val="75000"/>
                  </a:schemeClr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2193" y="2029"/>
              <a:ext cx="228" cy="973"/>
            </a:xfrm>
            <a:custGeom>
              <a:avLst/>
              <a:gdLst>
                <a:gd name="T0" fmla="*/ 62 w 96"/>
                <a:gd name="T1" fmla="*/ 404 h 410"/>
                <a:gd name="T2" fmla="*/ 0 w 96"/>
                <a:gd name="T3" fmla="*/ 11 h 410"/>
                <a:gd name="T4" fmla="*/ 30 w 96"/>
                <a:gd name="T5" fmla="*/ 6 h 410"/>
                <a:gd name="T6" fmla="*/ 95 w 96"/>
                <a:gd name="T7" fmla="*/ 404 h 410"/>
                <a:gd name="T8" fmla="*/ 62 w 96"/>
                <a:gd name="T9" fmla="*/ 404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410">
                  <a:moveTo>
                    <a:pt x="62" y="404"/>
                  </a:moveTo>
                  <a:cubicBezTo>
                    <a:pt x="61" y="398"/>
                    <a:pt x="4" y="34"/>
                    <a:pt x="0" y="11"/>
                  </a:cubicBezTo>
                  <a:cubicBezTo>
                    <a:pt x="5" y="3"/>
                    <a:pt x="20" y="0"/>
                    <a:pt x="30" y="6"/>
                  </a:cubicBezTo>
                  <a:cubicBezTo>
                    <a:pt x="33" y="22"/>
                    <a:pt x="95" y="399"/>
                    <a:pt x="95" y="404"/>
                  </a:cubicBezTo>
                  <a:cubicBezTo>
                    <a:pt x="96" y="410"/>
                    <a:pt x="63" y="409"/>
                    <a:pt x="62" y="404"/>
                  </a:cubicBezTo>
                  <a:close/>
                </a:path>
              </a:pathLst>
            </a:custGeom>
            <a:gradFill>
              <a:gsLst>
                <a:gs pos="59000">
                  <a:schemeClr val="tx1">
                    <a:lumMod val="85000"/>
                    <a:lumOff val="15000"/>
                  </a:schemeClr>
                </a:gs>
                <a:gs pos="46000">
                  <a:schemeClr val="tx1">
                    <a:lumMod val="50000"/>
                    <a:lumOff val="50000"/>
                  </a:schemeClr>
                </a:gs>
                <a:gs pos="38000">
                  <a:schemeClr val="tx1"/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7C1B0D65-90A4-0E42-9DFC-C2383398F9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198" y="1188442"/>
            <a:ext cx="1754843" cy="1169895"/>
          </a:xfrm>
          <a:prstGeom prst="rect">
            <a:avLst/>
          </a:prstGeom>
        </p:spPr>
      </p:pic>
      <p:sp>
        <p:nvSpPr>
          <p:cNvPr id="18" name="Oval 17">
            <a:extLst>
              <a:ext uri="{FF2B5EF4-FFF2-40B4-BE49-F238E27FC236}">
                <a16:creationId xmlns:a16="http://schemas.microsoft.com/office/drawing/2014/main" id="{F34BE93D-03DF-C140-A54E-8CD2FC67F2B7}"/>
              </a:ext>
            </a:extLst>
          </p:cNvPr>
          <p:cNvSpPr/>
          <p:nvPr/>
        </p:nvSpPr>
        <p:spPr>
          <a:xfrm>
            <a:off x="997707" y="2752720"/>
            <a:ext cx="3563008" cy="3526809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59F140E3-F37B-2A4F-B990-03075D183795}"/>
              </a:ext>
            </a:extLst>
          </p:cNvPr>
          <p:cNvSpPr/>
          <p:nvPr/>
        </p:nvSpPr>
        <p:spPr>
          <a:xfrm>
            <a:off x="1015323" y="2754774"/>
            <a:ext cx="3563008" cy="3526809"/>
          </a:xfrm>
          <a:prstGeom prst="ellipse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337177AF-EB63-9743-8776-5BB325529A28}"/>
              </a:ext>
            </a:extLst>
          </p:cNvPr>
          <p:cNvSpPr/>
          <p:nvPr/>
        </p:nvSpPr>
        <p:spPr>
          <a:xfrm>
            <a:off x="1006359" y="2772704"/>
            <a:ext cx="3563008" cy="3526809"/>
          </a:xfrm>
          <a:prstGeom prst="ellipse">
            <a:avLst/>
          </a:prstGeom>
          <a:blipFill>
            <a:blip r:embed="rId5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6A0DB3BA-DF9A-864F-810F-A2022DA2ADC0}"/>
              </a:ext>
            </a:extLst>
          </p:cNvPr>
          <p:cNvSpPr/>
          <p:nvPr/>
        </p:nvSpPr>
        <p:spPr>
          <a:xfrm>
            <a:off x="1010842" y="2750293"/>
            <a:ext cx="3563008" cy="3526809"/>
          </a:xfrm>
          <a:prstGeom prst="ellipse">
            <a:avLst/>
          </a:prstGeom>
          <a:blipFill>
            <a:blip r:embed="rId6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A820FD9A-E1F8-1749-84FC-BDB6707FA155}"/>
              </a:ext>
            </a:extLst>
          </p:cNvPr>
          <p:cNvSpPr/>
          <p:nvPr/>
        </p:nvSpPr>
        <p:spPr>
          <a:xfrm>
            <a:off x="1015325" y="2754776"/>
            <a:ext cx="3563008" cy="3526809"/>
          </a:xfrm>
          <a:prstGeom prst="ellipse">
            <a:avLst/>
          </a:prstGeom>
          <a:blipFill>
            <a:blip r:embed="rId7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404394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0" presetClass="entr" presetSubtype="0" repeatCount="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mph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30000" y="3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4.58333E-6 -4.81481E-6 L -0.00885 -0.5506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3" y="-27546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28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3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0" presetClass="entr" presetSubtype="0" repeatCount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mph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70"/>
                                        </p:tgtEl>
                                      </p:cBhvr>
                                      <p:by x="30000" y="3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2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5E-6 4.44444E-6 L 0.16966 -0.5386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42" y="-27083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8" presetClass="emph" presetSubtype="0" fill="hold" grpId="0" nodeType="withEffect">
                                  <p:stCondLst>
                                    <p:cond delay="6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2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5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9" presetClass="entr" presetSubtype="0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0" presetClass="entr" presetSubtype="0" repeatCount="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mph" presetSubtype="0" fill="hold" grpId="0" nodeType="withEffect">
                                  <p:stCondLst>
                                    <p:cond delay="7500"/>
                                  </p:stCondLst>
                                  <p:childTnLst>
                                    <p:animScale>
                                      <p:cBhvr>
                                        <p:cTn id="67" dur="2000" fill="hold"/>
                                        <p:tgtEl>
                                          <p:spTgt spid="71"/>
                                        </p:tgtEl>
                                      </p:cBhvr>
                                      <p:by x="30000" y="30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2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4.16667E-6 -2.59259E-6 L 0.35494 -0.54166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47" y="-27083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28" presetClass="emph" presetSubtype="0" fill="hold" grpId="0" nodeType="withEffect">
                                  <p:stCondLst>
                                    <p:cond delay="9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nimClr clrSpc="rgb" dir="cw">
                                      <p:cBhvr>
                                        <p:cTn id="7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7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5" presetID="9" presetClass="entr" presetSubtype="0" fill="hold" nodeType="withEffect">
                                  <p:stCondLst>
                                    <p:cond delay="9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9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0" presetClass="entr" presetSubtype="0" repeatCount="0" fill="hold" grpId="0" nodeType="withEffect">
                                  <p:stCondLst>
                                    <p:cond delay="10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grpId="1" nodeType="withEffect">
                                  <p:stCondLst>
                                    <p:cond delay="11500"/>
                                  </p:stCondLst>
                                  <p:childTnLst>
                                    <p:animMotion origin="layout" path="M -0.00209 0.00324 L 0.62135 -0.22291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72" y="-11319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28" presetClass="emph" presetSubtype="0" fill="hold" grpId="0" nodeType="withEffect">
                                  <p:stCondLst>
                                    <p:cond delay="12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nimClr clrSpc="rgb" dir="cw">
                                      <p:cBhvr>
                                        <p:cTn id="89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9" presetClass="entr" presetSubtype="0" fill="hold" nodeType="withEffect">
                                  <p:stCondLst>
                                    <p:cond delay="12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13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0" presetClass="entr" presetSubtype="0" repeatCount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0" presetClass="path" presetSubtype="0" accel="50000" decel="50000" fill="hold" grpId="1" nodeType="withEffect">
                                  <p:stCondLst>
                                    <p:cond delay="14500"/>
                                  </p:stCondLst>
                                  <p:childTnLst>
                                    <p:animMotion origin="layout" path="M 0 0 L 0.01836 0.01991 " pathEditMode="relative" ptsTypes="AA">
                                      <p:cBhvr>
                                        <p:cTn id="103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7000"/>
                            </p:stCondLst>
                            <p:childTnLst>
                              <p:par>
                                <p:cTn id="10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43 0.00024 L 0.00443 0.00024 C 0.00912 -0.00046 0.01394 -0.00046 0.01875 -0.00185 C 0.02097 -0.00231 0.02305 -0.00509 0.02526 -0.00578 L 0.03308 -0.00763 C 0.03529 -0.00833 0.0375 -0.00902 0.03972 -0.00972 L 0.05508 -0.01342 C 0.06029 -0.01296 0.06537 -0.0125 0.07058 -0.01157 C 0.07318 -0.01111 0.08203 -0.00856 0.0849 -0.00763 C 0.08672 -0.00717 0.08854 -0.00625 0.09037 -0.00578 C 0.09375 -0.00486 0.09701 -0.00439 0.10026 -0.0037 C 0.11185 -0.00138 0.10951 -0.00115 0.12344 0.00024 L 0.16875 0.00417 C 0.17917 0.00579 0.18933 0.00695 0.19961 0.00996 C 0.20378 0.01135 0.2086 0.01366 0.21276 0.01389 C 0.23959 0.01505 0.26654 0.01528 0.29336 0.01598 C 0.3017 0.01968 0.29349 0.01621 0.3043 0.01968 C 0.30808 0.02107 0.31172 0.02269 0.31537 0.02362 C 0.31797 0.02431 0.32058 0.02477 0.32305 0.0257 C 0.32604 0.02663 0.32891 0.0294 0.3319 0.02963 L 0.35951 0.03149 L 0.36719 0.03357 C 0.37683 0.03588 0.37552 0.03704 0.3849 0.03149 C 0.38542 0.03125 0.38555 0.03033 0.38594 0.02963 L 0.38594 0.02963 L 0.45326 0.03149 C 0.45443 0.03172 0.45547 0.03288 0.45651 0.03357 C 0.45808 0.03426 0.45951 0.03473 0.46094 0.03542 C 0.46211 0.03681 0.46302 0.03843 0.46433 0.03936 C 0.46641 0.04098 0.46901 0.04098 0.47097 0.04329 C 0.47201 0.04468 0.47305 0.0463 0.47422 0.04723 C 0.47631 0.04885 0.47891 0.04885 0.48086 0.05116 C 0.4819 0.05255 0.48295 0.05417 0.48412 0.0551 C 0.49024 0.05996 0.49037 0.05834 0.49623 0.06088 C 0.4974 0.06158 0.49844 0.06227 0.49961 0.06297 C 0.50222 0.06436 0.5086 0.06644 0.51055 0.06875 C 0.51172 0.07014 0.51276 0.07176 0.51394 0.07269 C 0.51602 0.07431 0.52058 0.07663 0.52058 0.07663 C 0.53008 0.08797 0.51797 0.07431 0.52722 0.08264 C 0.53568 0.09005 0.52539 0.08357 0.53373 0.08843 C 0.53763 0.09538 0.53503 0.09167 0.54258 0.0963 L 0.54258 0.0963 L 0.54922 0.10417 L 0.55248 0.10811 C 0.55756 0.1213 0.55508 0.11644 0.55912 0.12362 L 0.5625 0.14144 C 0.56276 0.14329 0.56289 0.14561 0.56354 0.14723 L 0.56576 0.15301 C 0.56615 0.15625 0.56797 0.16829 0.56797 0.17084 C 0.56797 0.18195 0.56745 0.19306 0.5668 0.20417 C 0.5668 0.20625 0.56628 0.20811 0.56576 0.20996 C 0.56511 0.21204 0.5642 0.21366 0.56354 0.21575 C 0.56302 0.2176 0.56302 0.21991 0.5625 0.22176 C 0.56185 0.22338 0.56094 0.22431 0.56029 0.2257 C 0.55938 0.22755 0.55886 0.22963 0.55808 0.23149 C 0.55742 0.23288 0.55651 0.23403 0.55586 0.23542 C 0.55495 0.23727 0.55469 0.23982 0.55365 0.24144 C 0.55235 0.24329 0.55065 0.24399 0.54922 0.24538 C 0.54779 0.24908 0.54727 0.25556 0.54479 0.25695 C 0.53269 0.26413 0.55104 0.25278 0.53815 0.26297 C 0.53607 0.26459 0.53373 0.26551 0.53151 0.2669 C 0.53047 0.2676 0.5293 0.26783 0.52826 0.26875 L 0.52604 0.27084 L 0.52604 0.27084 C 0.5099 0.27385 0.5211 0.27061 0.51276 0.27477 C 0.51159 0.27524 0.50651 0.27732 0.50508 0.27871 C 0.49375 0.28982 0.50261 0.28403 0.49519 0.28843 L 0.48854 0.2963 C 0.4875 0.29746 0.48646 0.29931 0.48529 0.30024 L 0.47865 0.30417 C 0.47748 0.30463 0.47631 0.30487 0.47526 0.30602 C 0.47006 0.31227 0.47331 0.30926 0.46537 0.31389 L 0.45547 0.31968 L 0.45222 0.32176 C 0.44662 0.33172 0.45378 0.31991 0.44662 0.32755 C 0.44571 0.32848 0.44519 0.33033 0.4444 0.33149 C 0.44336 0.33311 0.44232 0.3345 0.44115 0.33542 C 0.43607 0.34005 0.4392 0.33496 0.43672 0.33936 L 0.43347 0.33936 L 0.4224 0.35301 C 0.42123 0.3544 0.41901 0.35695 0.41901 0.35695 C 0.41875 0.35903 0.41849 0.36112 0.41797 0.36297 C 0.41394 0.37709 0.41745 0.3595 0.41354 0.37663 C 0.41094 0.3882 0.41185 0.38612 0.41029 0.3963 C 0.4099 0.39815 0.40951 0.40024 0.40912 0.40209 C 0.40873 0.40463 0.40847 0.40741 0.40808 0.40996 C 0.40742 0.41389 0.40586 0.42176 0.40586 0.42176 C 0.40703 0.45533 0.40521 0.4419 0.40912 0.46297 L 0.41029 0.46875 C 0.41055 0.47084 0.41068 0.47292 0.41133 0.47477 C 0.41211 0.47663 0.41276 0.47871 0.41354 0.48056 C 0.41745 0.48889 0.41589 0.48426 0.42019 0.49028 C 0.42097 0.49144 0.42149 0.49306 0.4224 0.49422 C 0.42448 0.497 0.42644 0.50093 0.42904 0.50209 C 0.43047 0.50278 0.4319 0.50325 0.43347 0.50417 C 0.43568 0.50533 0.43776 0.50672 0.43998 0.50788 C 0.44115 0.50857 0.44219 0.5095 0.44336 0.50996 C 0.45 0.51297 0.44636 0.51112 0.4543 0.51575 C 0.45547 0.51644 0.45651 0.51737 0.45769 0.51783 C 0.46055 0.51899 0.46367 0.51991 0.46654 0.52176 C 0.47019 0.52385 0.47006 0.52408 0.47422 0.5257 C 0.48946 0.53172 0.46693 0.522 0.48854 0.53149 C 0.48998 0.53218 0.49154 0.53264 0.49297 0.53357 L 0.49961 0.5375 C 0.50065 0.53797 0.5017 0.53889 0.50287 0.53936 L 0.51172 0.54329 C 0.51315 0.54399 0.51472 0.54445 0.51615 0.54514 L 0.52279 0.54908 C 0.52383 0.54977 0.52487 0.55093 0.52604 0.55116 L 0.53594 0.55301 L 0.54701 0.5551 C 0.55 0.55556 0.55287 0.55625 0.55586 0.55695 C 0.5569 0.55764 0.55795 0.55857 0.55912 0.55903 C 0.56511 0.56135 0.57696 0.56297 0.58125 0.56482 C 0.58412 0.56621 0.58698 0.56806 0.58998 0.56875 C 0.59258 0.56945 0.59519 0.57014 0.59779 0.57084 C 0.61159 0.57338 0.6155 0.57269 0.63086 0.57454 C 0.6349 0.57524 0.63894 0.57593 0.64297 0.57663 C 0.6487 0.57871 0.64896 0.57894 0.65508 0.58056 C 0.65769 0.58125 0.66029 0.58172 0.66276 0.58241 C 0.66433 0.58288 0.66576 0.5838 0.66719 0.5845 C 0.66901 0.58519 0.67097 0.58565 0.67279 0.58635 C 0.67383 0.58681 0.67487 0.58797 0.67604 0.58843 C 0.6819 0.59005 0.68789 0.59028 0.69375 0.59237 L 0.69922 0.59422 C 0.70144 0.59491 0.70365 0.59538 0.70586 0.5963 C 0.71003 0.59792 0.70821 0.6 0.71029 0.5963 L 0.71029 0.5963 C 0.71133 0.59676 0.72032 0.59954 0.72344 0.60209 C 0.72644 0.6044 0.72917 0.60811 0.73229 0.60996 C 0.73451 0.61135 0.73698 0.61158 0.73894 0.61389 C 0.74323 0.61899 0.74102 0.61713 0.74558 0.61968 C 0.75573 0.63172 0.74323 0.61644 0.75104 0.62755 C 0.75209 0.62917 0.75326 0.6301 0.7543 0.63149 C 0.75508 0.63357 0.75521 0.6375 0.75651 0.6375 C 0.75769 0.6375 0.75612 0.63334 0.75547 0.63149 C 0.75456 0.62917 0.75209 0.6257 0.75209 0.6257 L 0.75209 0.6257 " pathEditMode="relative" ptsTypes="AAAAAAAAAAAAAAAAAAAAAAAAAAAAAAAAAAAAAAAAAAAAAAAAAAAAAAAAAAAAAAAAAAAAAAAAAAAAAAAAAAAAAAAAAAAAAAAAAAAAAAAAAAAAAAAAAAAAAAAAAAAAAAAAAAAAAAAAAA">
                                      <p:cBhvr>
                                        <p:cTn id="106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8" grpId="0" animBg="1"/>
      <p:bldP spid="18" grpId="1" animBg="1"/>
      <p:bldP spid="18" grpId="2" animBg="1"/>
      <p:bldP spid="70" grpId="0" animBg="1"/>
      <p:bldP spid="70" grpId="1" animBg="1"/>
      <p:bldP spid="70" grpId="2" animBg="1"/>
      <p:bldP spid="71" grpId="0" animBg="1"/>
      <p:bldP spid="71" grpId="1" animBg="1"/>
      <p:bldP spid="71" grpId="2" animBg="1"/>
      <p:bldP spid="73" grpId="0" animBg="1"/>
      <p:bldP spid="73" grpId="1" animBg="1"/>
      <p:bldP spid="74" grpId="0" animBg="1"/>
      <p:bldP spid="74" grpId="1" animBg="1"/>
    </p:bldLst>
  </p:timing>
</p:sld>
</file>

<file path=ppt/theme/theme1.xml><?xml version="1.0" encoding="utf-8"?>
<a:theme xmlns:a="http://schemas.openxmlformats.org/drawingml/2006/main" name="Navigate_Timeline">
  <a:themeElements>
    <a:clrScheme name="Navigate_Timeline">
      <a:dk1>
        <a:srgbClr val="000000"/>
      </a:dk1>
      <a:lt1>
        <a:srgbClr val="FFFFFF"/>
      </a:lt1>
      <a:dk2>
        <a:srgbClr val="CC0000"/>
      </a:dk2>
      <a:lt2>
        <a:srgbClr val="F0F3FB"/>
      </a:lt2>
      <a:accent1>
        <a:srgbClr val="FF621D"/>
      </a:accent1>
      <a:accent2>
        <a:srgbClr val="0087CD"/>
      </a:accent2>
      <a:accent3>
        <a:srgbClr val="53B558"/>
      </a:accent3>
      <a:accent4>
        <a:srgbClr val="0033CC"/>
      </a:accent4>
      <a:accent5>
        <a:srgbClr val="000000"/>
      </a:accent5>
      <a:accent6>
        <a:srgbClr val="E7A90F"/>
      </a:accent6>
      <a:hlink>
        <a:srgbClr val="657C95"/>
      </a:hlink>
      <a:folHlink>
        <a:srgbClr val="D8DBE4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25820</TotalTime>
  <Words>51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Navigate_Timeline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PresenterMedia.com</dc:creator>
  <cp:lastModifiedBy>Gaia Casiraghi</cp:lastModifiedBy>
  <cp:revision>647</cp:revision>
  <dcterms:created xsi:type="dcterms:W3CDTF">2013-10-01T18:56:24Z</dcterms:created>
  <dcterms:modified xsi:type="dcterms:W3CDTF">2018-10-26T17:43:10Z</dcterms:modified>
</cp:coreProperties>
</file>